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306" r:id="rId3"/>
    <p:sldId id="308" r:id="rId4"/>
    <p:sldId id="259" r:id="rId5"/>
    <p:sldId id="305" r:id="rId6"/>
    <p:sldId id="310" r:id="rId7"/>
    <p:sldId id="264" r:id="rId8"/>
    <p:sldId id="311" r:id="rId9"/>
    <p:sldId id="307" r:id="rId10"/>
    <p:sldId id="312" r:id="rId11"/>
    <p:sldId id="265" r:id="rId12"/>
    <p:sldId id="309" r:id="rId13"/>
    <p:sldId id="258" r:id="rId14"/>
    <p:sldId id="313" r:id="rId15"/>
    <p:sldId id="314" r:id="rId16"/>
    <p:sldId id="267" r:id="rId17"/>
    <p:sldId id="268" r:id="rId18"/>
    <p:sldId id="269" r:id="rId19"/>
    <p:sldId id="270" r:id="rId20"/>
    <p:sldId id="315" r:id="rId21"/>
    <p:sldId id="300" r:id="rId22"/>
    <p:sldId id="301" r:id="rId23"/>
    <p:sldId id="302" r:id="rId24"/>
    <p:sldId id="291" r:id="rId25"/>
    <p:sldId id="316" r:id="rId26"/>
    <p:sldId id="293" r:id="rId27"/>
    <p:sldId id="294" r:id="rId28"/>
    <p:sldId id="295" r:id="rId29"/>
    <p:sldId id="296" r:id="rId30"/>
    <p:sldId id="297" r:id="rId31"/>
    <p:sldId id="271" r:id="rId32"/>
    <p:sldId id="272" r:id="rId33"/>
    <p:sldId id="298" r:id="rId34"/>
    <p:sldId id="299" r:id="rId35"/>
    <p:sldId id="273" r:id="rId36"/>
    <p:sldId id="303" r:id="rId37"/>
    <p:sldId id="30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091" autoAdjust="0"/>
  </p:normalViewPr>
  <p:slideViewPr>
    <p:cSldViewPr>
      <p:cViewPr varScale="1">
        <p:scale>
          <a:sx n="80" d="100"/>
          <a:sy n="80" d="100"/>
        </p:scale>
        <p:origin x="-167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6A407D-FD8A-4A7E-BAF6-549C4B538F1E}" type="datetimeFigureOut">
              <a:rPr lang="en-GB" smtClean="0"/>
              <a:t>02/11/2022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8912C4-9F3A-4168-920D-B3118D092462}" type="slidenum">
              <a:rPr lang="en-GB" smtClean="0"/>
              <a:t>‹#›</a:t>
            </a:fld>
            <a:endParaRPr lang="en-GB"/>
          </a:p>
        </p:txBody>
      </p:sp>
    </p:spTree>
    <p:extLst>
      <p:ext uri="{BB962C8B-B14F-4D97-AF65-F5344CB8AC3E}">
        <p14:creationId xmlns:p14="http://schemas.microsoft.com/office/powerpoint/2010/main" val="3747404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8912C4-9F3A-4168-920D-B3118D092462}" type="slidenum">
              <a:rPr lang="en-GB" smtClean="0"/>
              <a:t>15</a:t>
            </a:fld>
            <a:endParaRPr lang="en-GB"/>
          </a:p>
        </p:txBody>
      </p:sp>
    </p:spTree>
    <p:extLst>
      <p:ext uri="{BB962C8B-B14F-4D97-AF65-F5344CB8AC3E}">
        <p14:creationId xmlns:p14="http://schemas.microsoft.com/office/powerpoint/2010/main" val="3975900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C6CCE1-C8DD-4C94-B735-C1039B1E40F1}"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D80CC-A3B2-4B0E-AE43-59966BD17187}" type="slidenum">
              <a:rPr lang="en-US" smtClean="0"/>
              <a:pPr/>
              <a:t>‹#›</a:t>
            </a:fld>
            <a:endParaRPr lang="en-US"/>
          </a:p>
        </p:txBody>
      </p:sp>
    </p:spTree>
    <p:extLst>
      <p:ext uri="{BB962C8B-B14F-4D97-AF65-F5344CB8AC3E}">
        <p14:creationId xmlns:p14="http://schemas.microsoft.com/office/powerpoint/2010/main" val="175363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C6CCE1-C8DD-4C94-B735-C1039B1E40F1}"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D80CC-A3B2-4B0E-AE43-59966BD17187}" type="slidenum">
              <a:rPr lang="en-US" smtClean="0"/>
              <a:pPr/>
              <a:t>‹#›</a:t>
            </a:fld>
            <a:endParaRPr lang="en-US"/>
          </a:p>
        </p:txBody>
      </p:sp>
    </p:spTree>
    <p:extLst>
      <p:ext uri="{BB962C8B-B14F-4D97-AF65-F5344CB8AC3E}">
        <p14:creationId xmlns:p14="http://schemas.microsoft.com/office/powerpoint/2010/main" val="4210824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C6CCE1-C8DD-4C94-B735-C1039B1E40F1}"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D80CC-A3B2-4B0E-AE43-59966BD17187}" type="slidenum">
              <a:rPr lang="en-US" smtClean="0"/>
              <a:pPr/>
              <a:t>‹#›</a:t>
            </a:fld>
            <a:endParaRPr lang="en-US"/>
          </a:p>
        </p:txBody>
      </p:sp>
    </p:spTree>
    <p:extLst>
      <p:ext uri="{BB962C8B-B14F-4D97-AF65-F5344CB8AC3E}">
        <p14:creationId xmlns:p14="http://schemas.microsoft.com/office/powerpoint/2010/main" val="2321070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C6CCE1-C8DD-4C94-B735-C1039B1E40F1}"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D80CC-A3B2-4B0E-AE43-59966BD17187}" type="slidenum">
              <a:rPr lang="en-US" smtClean="0"/>
              <a:pPr/>
              <a:t>‹#›</a:t>
            </a:fld>
            <a:endParaRPr lang="en-US"/>
          </a:p>
        </p:txBody>
      </p:sp>
    </p:spTree>
    <p:extLst>
      <p:ext uri="{BB962C8B-B14F-4D97-AF65-F5344CB8AC3E}">
        <p14:creationId xmlns:p14="http://schemas.microsoft.com/office/powerpoint/2010/main" val="3350510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C6CCE1-C8DD-4C94-B735-C1039B1E40F1}"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D80CC-A3B2-4B0E-AE43-59966BD17187}" type="slidenum">
              <a:rPr lang="en-US" smtClean="0"/>
              <a:pPr/>
              <a:t>‹#›</a:t>
            </a:fld>
            <a:endParaRPr lang="en-US"/>
          </a:p>
        </p:txBody>
      </p:sp>
    </p:spTree>
    <p:extLst>
      <p:ext uri="{BB962C8B-B14F-4D97-AF65-F5344CB8AC3E}">
        <p14:creationId xmlns:p14="http://schemas.microsoft.com/office/powerpoint/2010/main" val="1635074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C6CCE1-C8DD-4C94-B735-C1039B1E40F1}"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D80CC-A3B2-4B0E-AE43-59966BD17187}" type="slidenum">
              <a:rPr lang="en-US" smtClean="0"/>
              <a:pPr/>
              <a:t>‹#›</a:t>
            </a:fld>
            <a:endParaRPr lang="en-US"/>
          </a:p>
        </p:txBody>
      </p:sp>
    </p:spTree>
    <p:extLst>
      <p:ext uri="{BB962C8B-B14F-4D97-AF65-F5344CB8AC3E}">
        <p14:creationId xmlns:p14="http://schemas.microsoft.com/office/powerpoint/2010/main" val="564457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C6CCE1-C8DD-4C94-B735-C1039B1E40F1}" type="datetimeFigureOut">
              <a:rPr lang="en-US" smtClean="0"/>
              <a:pPr/>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DD80CC-A3B2-4B0E-AE43-59966BD17187}" type="slidenum">
              <a:rPr lang="en-US" smtClean="0"/>
              <a:pPr/>
              <a:t>‹#›</a:t>
            </a:fld>
            <a:endParaRPr lang="en-US"/>
          </a:p>
        </p:txBody>
      </p:sp>
    </p:spTree>
    <p:extLst>
      <p:ext uri="{BB962C8B-B14F-4D97-AF65-F5344CB8AC3E}">
        <p14:creationId xmlns:p14="http://schemas.microsoft.com/office/powerpoint/2010/main" val="2893179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C6CCE1-C8DD-4C94-B735-C1039B1E40F1}" type="datetimeFigureOut">
              <a:rPr lang="en-US" smtClean="0"/>
              <a:pPr/>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DD80CC-A3B2-4B0E-AE43-59966BD17187}" type="slidenum">
              <a:rPr lang="en-US" smtClean="0"/>
              <a:pPr/>
              <a:t>‹#›</a:t>
            </a:fld>
            <a:endParaRPr lang="en-US"/>
          </a:p>
        </p:txBody>
      </p:sp>
    </p:spTree>
    <p:extLst>
      <p:ext uri="{BB962C8B-B14F-4D97-AF65-F5344CB8AC3E}">
        <p14:creationId xmlns:p14="http://schemas.microsoft.com/office/powerpoint/2010/main" val="750283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C6CCE1-C8DD-4C94-B735-C1039B1E40F1}" type="datetimeFigureOut">
              <a:rPr lang="en-US" smtClean="0"/>
              <a:pPr/>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DD80CC-A3B2-4B0E-AE43-59966BD17187}" type="slidenum">
              <a:rPr lang="en-US" smtClean="0"/>
              <a:pPr/>
              <a:t>‹#›</a:t>
            </a:fld>
            <a:endParaRPr lang="en-US"/>
          </a:p>
        </p:txBody>
      </p:sp>
    </p:spTree>
    <p:extLst>
      <p:ext uri="{BB962C8B-B14F-4D97-AF65-F5344CB8AC3E}">
        <p14:creationId xmlns:p14="http://schemas.microsoft.com/office/powerpoint/2010/main" val="3271080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C6CCE1-C8DD-4C94-B735-C1039B1E40F1}"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D80CC-A3B2-4B0E-AE43-59966BD17187}" type="slidenum">
              <a:rPr lang="en-US" smtClean="0"/>
              <a:pPr/>
              <a:t>‹#›</a:t>
            </a:fld>
            <a:endParaRPr lang="en-US"/>
          </a:p>
        </p:txBody>
      </p:sp>
    </p:spTree>
    <p:extLst>
      <p:ext uri="{BB962C8B-B14F-4D97-AF65-F5344CB8AC3E}">
        <p14:creationId xmlns:p14="http://schemas.microsoft.com/office/powerpoint/2010/main" val="3759886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C6CCE1-C8DD-4C94-B735-C1039B1E40F1}"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D80CC-A3B2-4B0E-AE43-59966BD17187}" type="slidenum">
              <a:rPr lang="en-US" smtClean="0"/>
              <a:pPr/>
              <a:t>‹#›</a:t>
            </a:fld>
            <a:endParaRPr lang="en-US"/>
          </a:p>
        </p:txBody>
      </p:sp>
    </p:spTree>
    <p:extLst>
      <p:ext uri="{BB962C8B-B14F-4D97-AF65-F5344CB8AC3E}">
        <p14:creationId xmlns:p14="http://schemas.microsoft.com/office/powerpoint/2010/main" val="326955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6CCE1-C8DD-4C94-B735-C1039B1E40F1}" type="datetimeFigureOut">
              <a:rPr lang="en-US" smtClean="0"/>
              <a:pPr/>
              <a:t>11/2/2022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DD80CC-A3B2-4B0E-AE43-59966BD17187}" type="slidenum">
              <a:rPr lang="en-US" smtClean="0"/>
              <a:pPr/>
              <a:t>‹#›</a:t>
            </a:fld>
            <a:endParaRPr lang="en-US"/>
          </a:p>
        </p:txBody>
      </p:sp>
    </p:spTree>
    <p:extLst>
      <p:ext uri="{BB962C8B-B14F-4D97-AF65-F5344CB8AC3E}">
        <p14:creationId xmlns:p14="http://schemas.microsoft.com/office/powerpoint/2010/main" val="3931711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990600"/>
            <a:ext cx="8686800" cy="3352800"/>
          </a:xfrm>
        </p:spPr>
        <p:txBody>
          <a:bodyPr>
            <a:noAutofit/>
          </a:bodyPr>
          <a:lstStyle/>
          <a:p>
            <a:r>
              <a:rPr lang="en-US" sz="4000" b="1" dirty="0" err="1" smtClean="0">
                <a:solidFill>
                  <a:srgbClr val="3333FF"/>
                </a:solidFill>
                <a:latin typeface="Times New Roman" pitchFamily="18" charset="0"/>
                <a:ea typeface="+mn-ea"/>
                <a:cs typeface="Times New Roman" pitchFamily="18" charset="0"/>
              </a:rPr>
              <a:t>Chuyên</a:t>
            </a:r>
            <a:r>
              <a:rPr lang="en-US" sz="4000" b="1" dirty="0" smtClean="0">
                <a:solidFill>
                  <a:srgbClr val="3333FF"/>
                </a:solidFill>
                <a:latin typeface="Times New Roman" pitchFamily="18" charset="0"/>
                <a:ea typeface="+mn-ea"/>
                <a:cs typeface="Times New Roman" pitchFamily="18" charset="0"/>
              </a:rPr>
              <a:t> </a:t>
            </a:r>
            <a:r>
              <a:rPr lang="en-US" sz="4000" b="1" dirty="0" err="1" smtClean="0">
                <a:solidFill>
                  <a:srgbClr val="3333FF"/>
                </a:solidFill>
                <a:latin typeface="Times New Roman" pitchFamily="18" charset="0"/>
                <a:ea typeface="+mn-ea"/>
                <a:cs typeface="Times New Roman" pitchFamily="18" charset="0"/>
              </a:rPr>
              <a:t>đề</a:t>
            </a:r>
            <a:r>
              <a:rPr lang="en-US" sz="4000" b="1" dirty="0" smtClean="0">
                <a:solidFill>
                  <a:srgbClr val="3333FF"/>
                </a:solidFill>
                <a:latin typeface="Times New Roman" pitchFamily="18" charset="0"/>
                <a:ea typeface="+mn-ea"/>
                <a:cs typeface="Times New Roman" pitchFamily="18" charset="0"/>
              </a:rPr>
              <a:t/>
            </a:r>
            <a:br>
              <a:rPr lang="en-US" sz="4000" b="1" dirty="0" smtClean="0">
                <a:solidFill>
                  <a:srgbClr val="3333FF"/>
                </a:solidFill>
                <a:latin typeface="Times New Roman" pitchFamily="18" charset="0"/>
                <a:ea typeface="+mn-ea"/>
                <a:cs typeface="Times New Roman" pitchFamily="18" charset="0"/>
              </a:rPr>
            </a:br>
            <a:r>
              <a:rPr lang="en-US" sz="4000" b="1" dirty="0" err="1" smtClean="0">
                <a:solidFill>
                  <a:srgbClr val="3333FF"/>
                </a:solidFill>
                <a:latin typeface="Times New Roman" pitchFamily="18" charset="0"/>
                <a:ea typeface="+mn-ea"/>
                <a:cs typeface="Times New Roman" pitchFamily="18" charset="0"/>
              </a:rPr>
              <a:t>Truyền</a:t>
            </a:r>
            <a:r>
              <a:rPr lang="en-US" sz="4000" b="1" dirty="0" smtClean="0">
                <a:solidFill>
                  <a:srgbClr val="3333FF"/>
                </a:solidFill>
                <a:latin typeface="Times New Roman" pitchFamily="18" charset="0"/>
                <a:ea typeface="+mn-ea"/>
                <a:cs typeface="Times New Roman" pitchFamily="18" charset="0"/>
              </a:rPr>
              <a:t> </a:t>
            </a:r>
            <a:r>
              <a:rPr lang="en-US" sz="4000" b="1" dirty="0" err="1" smtClean="0">
                <a:solidFill>
                  <a:srgbClr val="3333FF"/>
                </a:solidFill>
                <a:latin typeface="Times New Roman" pitchFamily="18" charset="0"/>
                <a:ea typeface="+mn-ea"/>
                <a:cs typeface="Times New Roman" pitchFamily="18" charset="0"/>
              </a:rPr>
              <a:t>thông</a:t>
            </a:r>
            <a:r>
              <a:rPr lang="en-US" sz="4000" b="1" dirty="0" smtClean="0">
                <a:solidFill>
                  <a:srgbClr val="3333FF"/>
                </a:solidFill>
                <a:latin typeface="Times New Roman" pitchFamily="18" charset="0"/>
                <a:ea typeface="+mn-ea"/>
                <a:cs typeface="Times New Roman" pitchFamily="18" charset="0"/>
              </a:rPr>
              <a:t> </a:t>
            </a:r>
            <a:r>
              <a:rPr lang="en-US" sz="4000" b="1" dirty="0" err="1" smtClean="0">
                <a:solidFill>
                  <a:srgbClr val="3333FF"/>
                </a:solidFill>
                <a:latin typeface="Times New Roman" pitchFamily="18" charset="0"/>
                <a:ea typeface="+mn-ea"/>
                <a:cs typeface="Times New Roman" pitchFamily="18" charset="0"/>
              </a:rPr>
              <a:t>chính</a:t>
            </a:r>
            <a:r>
              <a:rPr lang="en-US" sz="4000" b="1" dirty="0" smtClean="0">
                <a:solidFill>
                  <a:srgbClr val="3333FF"/>
                </a:solidFill>
                <a:latin typeface="Times New Roman" pitchFamily="18" charset="0"/>
                <a:ea typeface="+mn-ea"/>
                <a:cs typeface="Times New Roman" pitchFamily="18" charset="0"/>
              </a:rPr>
              <a:t> </a:t>
            </a:r>
            <a:r>
              <a:rPr lang="en-US" sz="4000" b="1" dirty="0" err="1" smtClean="0">
                <a:solidFill>
                  <a:srgbClr val="3333FF"/>
                </a:solidFill>
                <a:latin typeface="Times New Roman" pitchFamily="18" charset="0"/>
                <a:ea typeface="+mn-ea"/>
                <a:cs typeface="Times New Roman" pitchFamily="18" charset="0"/>
              </a:rPr>
              <a:t>sách</a:t>
            </a:r>
            <a:r>
              <a:rPr lang="en-US" sz="4000" b="1" dirty="0" smtClean="0">
                <a:solidFill>
                  <a:srgbClr val="3333FF"/>
                </a:solidFill>
                <a:latin typeface="Times New Roman" pitchFamily="18" charset="0"/>
                <a:ea typeface="+mn-ea"/>
                <a:cs typeface="Times New Roman" pitchFamily="18" charset="0"/>
              </a:rPr>
              <a:t> </a:t>
            </a:r>
            <a:br>
              <a:rPr lang="en-US" sz="4000" b="1" dirty="0" smtClean="0">
                <a:solidFill>
                  <a:srgbClr val="3333FF"/>
                </a:solidFill>
                <a:latin typeface="Times New Roman" pitchFamily="18" charset="0"/>
                <a:ea typeface="+mn-ea"/>
                <a:cs typeface="Times New Roman" pitchFamily="18" charset="0"/>
              </a:rPr>
            </a:br>
            <a:r>
              <a:rPr lang="en-US" sz="4000" b="1" dirty="0" err="1" smtClean="0">
                <a:solidFill>
                  <a:srgbClr val="3333FF"/>
                </a:solidFill>
                <a:latin typeface="Times New Roman" pitchFamily="18" charset="0"/>
                <a:ea typeface="+mn-ea"/>
                <a:cs typeface="Times New Roman" pitchFamily="18" charset="0"/>
              </a:rPr>
              <a:t>trong</a:t>
            </a:r>
            <a:r>
              <a:rPr lang="en-US" sz="4000" b="1" dirty="0" smtClean="0">
                <a:solidFill>
                  <a:srgbClr val="3333FF"/>
                </a:solidFill>
                <a:latin typeface="Times New Roman" pitchFamily="18" charset="0"/>
                <a:ea typeface="+mn-ea"/>
                <a:cs typeface="Times New Roman" pitchFamily="18" charset="0"/>
              </a:rPr>
              <a:t> </a:t>
            </a:r>
            <a:r>
              <a:rPr lang="en-US" sz="4000" b="1" dirty="0" err="1" smtClean="0">
                <a:solidFill>
                  <a:srgbClr val="3333FF"/>
                </a:solidFill>
                <a:latin typeface="Times New Roman" pitchFamily="18" charset="0"/>
                <a:ea typeface="+mn-ea"/>
                <a:cs typeface="Times New Roman" pitchFamily="18" charset="0"/>
              </a:rPr>
              <a:t>quá</a:t>
            </a:r>
            <a:r>
              <a:rPr lang="en-US" sz="4000" b="1" dirty="0" smtClean="0">
                <a:solidFill>
                  <a:srgbClr val="3333FF"/>
                </a:solidFill>
                <a:latin typeface="Times New Roman" pitchFamily="18" charset="0"/>
                <a:ea typeface="+mn-ea"/>
                <a:cs typeface="Times New Roman" pitchFamily="18" charset="0"/>
              </a:rPr>
              <a:t> </a:t>
            </a:r>
            <a:r>
              <a:rPr lang="en-US" sz="4000" b="1" dirty="0" err="1" smtClean="0">
                <a:solidFill>
                  <a:srgbClr val="3333FF"/>
                </a:solidFill>
                <a:latin typeface="Times New Roman" pitchFamily="18" charset="0"/>
                <a:ea typeface="+mn-ea"/>
                <a:cs typeface="Times New Roman" pitchFamily="18" charset="0"/>
              </a:rPr>
              <a:t>trình</a:t>
            </a:r>
            <a:r>
              <a:rPr lang="en-US" sz="4000" b="1" dirty="0" smtClean="0">
                <a:solidFill>
                  <a:srgbClr val="3333FF"/>
                </a:solidFill>
                <a:latin typeface="Times New Roman" pitchFamily="18" charset="0"/>
                <a:ea typeface="+mn-ea"/>
                <a:cs typeface="Times New Roman" pitchFamily="18" charset="0"/>
              </a:rPr>
              <a:t> </a:t>
            </a:r>
            <a:r>
              <a:rPr lang="en-US" sz="4000" b="1" dirty="0" err="1" smtClean="0">
                <a:solidFill>
                  <a:srgbClr val="3333FF"/>
                </a:solidFill>
                <a:latin typeface="Times New Roman" pitchFamily="18" charset="0"/>
                <a:ea typeface="+mn-ea"/>
                <a:cs typeface="Times New Roman" pitchFamily="18" charset="0"/>
              </a:rPr>
              <a:t>xây</a:t>
            </a:r>
            <a:r>
              <a:rPr lang="en-US" sz="4000" b="1" dirty="0" smtClean="0">
                <a:solidFill>
                  <a:srgbClr val="3333FF"/>
                </a:solidFill>
                <a:latin typeface="Times New Roman" pitchFamily="18" charset="0"/>
                <a:ea typeface="+mn-ea"/>
                <a:cs typeface="Times New Roman" pitchFamily="18" charset="0"/>
              </a:rPr>
              <a:t> </a:t>
            </a:r>
            <a:r>
              <a:rPr lang="en-US" sz="4000" b="1" dirty="0" err="1" smtClean="0">
                <a:solidFill>
                  <a:srgbClr val="3333FF"/>
                </a:solidFill>
                <a:latin typeface="Times New Roman" pitchFamily="18" charset="0"/>
                <a:ea typeface="+mn-ea"/>
                <a:cs typeface="Times New Roman" pitchFamily="18" charset="0"/>
              </a:rPr>
              <a:t>dựng</a:t>
            </a:r>
            <a:r>
              <a:rPr lang="en-US" sz="4000" b="1" dirty="0" smtClean="0">
                <a:solidFill>
                  <a:srgbClr val="3333FF"/>
                </a:solidFill>
                <a:latin typeface="Times New Roman" pitchFamily="18" charset="0"/>
                <a:ea typeface="+mn-ea"/>
                <a:cs typeface="Times New Roman" pitchFamily="18" charset="0"/>
              </a:rPr>
              <a:t> </a:t>
            </a:r>
            <a:r>
              <a:rPr lang="en-US" sz="4000" b="1" dirty="0" err="1" smtClean="0">
                <a:solidFill>
                  <a:srgbClr val="3333FF"/>
                </a:solidFill>
                <a:latin typeface="Times New Roman" pitchFamily="18" charset="0"/>
                <a:ea typeface="+mn-ea"/>
                <a:cs typeface="Times New Roman" pitchFamily="18" charset="0"/>
              </a:rPr>
              <a:t>văn</a:t>
            </a:r>
            <a:r>
              <a:rPr lang="en-US" sz="4000" b="1" dirty="0" smtClean="0">
                <a:solidFill>
                  <a:srgbClr val="3333FF"/>
                </a:solidFill>
                <a:latin typeface="Times New Roman" pitchFamily="18" charset="0"/>
                <a:ea typeface="+mn-ea"/>
                <a:cs typeface="Times New Roman" pitchFamily="18" charset="0"/>
              </a:rPr>
              <a:t> </a:t>
            </a:r>
            <a:r>
              <a:rPr lang="en-US" sz="4000" b="1" dirty="0" err="1" smtClean="0">
                <a:solidFill>
                  <a:srgbClr val="3333FF"/>
                </a:solidFill>
                <a:latin typeface="Times New Roman" pitchFamily="18" charset="0"/>
                <a:ea typeface="+mn-ea"/>
                <a:cs typeface="Times New Roman" pitchFamily="18" charset="0"/>
              </a:rPr>
              <a:t>bản</a:t>
            </a:r>
            <a:r>
              <a:rPr lang="en-US" sz="4000" b="1" dirty="0" smtClean="0">
                <a:solidFill>
                  <a:srgbClr val="3333FF"/>
                </a:solidFill>
                <a:latin typeface="Times New Roman" pitchFamily="18" charset="0"/>
                <a:ea typeface="+mn-ea"/>
                <a:cs typeface="Times New Roman" pitchFamily="18" charset="0"/>
              </a:rPr>
              <a:t> </a:t>
            </a:r>
            <a:br>
              <a:rPr lang="en-US" sz="4000" b="1" dirty="0" smtClean="0">
                <a:solidFill>
                  <a:srgbClr val="3333FF"/>
                </a:solidFill>
                <a:latin typeface="Times New Roman" pitchFamily="18" charset="0"/>
                <a:ea typeface="+mn-ea"/>
                <a:cs typeface="Times New Roman" pitchFamily="18" charset="0"/>
              </a:rPr>
            </a:br>
            <a:r>
              <a:rPr lang="en-US" sz="4000" b="1" dirty="0" err="1" smtClean="0">
                <a:solidFill>
                  <a:srgbClr val="3333FF"/>
                </a:solidFill>
                <a:latin typeface="Times New Roman" pitchFamily="18" charset="0"/>
                <a:ea typeface="+mn-ea"/>
                <a:cs typeface="Times New Roman" pitchFamily="18" charset="0"/>
              </a:rPr>
              <a:t>quy</a:t>
            </a:r>
            <a:r>
              <a:rPr lang="en-US" sz="4000" b="1" dirty="0" smtClean="0">
                <a:solidFill>
                  <a:srgbClr val="3333FF"/>
                </a:solidFill>
                <a:latin typeface="Times New Roman" pitchFamily="18" charset="0"/>
                <a:ea typeface="+mn-ea"/>
                <a:cs typeface="Times New Roman" pitchFamily="18" charset="0"/>
              </a:rPr>
              <a:t> </a:t>
            </a:r>
            <a:r>
              <a:rPr lang="en-US" sz="4000" b="1" dirty="0" err="1" smtClean="0">
                <a:solidFill>
                  <a:srgbClr val="3333FF"/>
                </a:solidFill>
                <a:latin typeface="Times New Roman" pitchFamily="18" charset="0"/>
                <a:ea typeface="+mn-ea"/>
                <a:cs typeface="Times New Roman" pitchFamily="18" charset="0"/>
              </a:rPr>
              <a:t>phạm</a:t>
            </a:r>
            <a:r>
              <a:rPr lang="en-US" sz="4000" b="1" dirty="0" smtClean="0">
                <a:solidFill>
                  <a:srgbClr val="3333FF"/>
                </a:solidFill>
                <a:latin typeface="Times New Roman" pitchFamily="18" charset="0"/>
                <a:ea typeface="+mn-ea"/>
                <a:cs typeface="Times New Roman" pitchFamily="18" charset="0"/>
              </a:rPr>
              <a:t> </a:t>
            </a:r>
            <a:r>
              <a:rPr lang="en-US" sz="4000" b="1" dirty="0" err="1" smtClean="0">
                <a:solidFill>
                  <a:srgbClr val="3333FF"/>
                </a:solidFill>
                <a:latin typeface="Times New Roman" pitchFamily="18" charset="0"/>
                <a:ea typeface="+mn-ea"/>
                <a:cs typeface="Times New Roman" pitchFamily="18" charset="0"/>
              </a:rPr>
              <a:t>pháp</a:t>
            </a:r>
            <a:r>
              <a:rPr lang="en-US" sz="4000" b="1" dirty="0" smtClean="0">
                <a:solidFill>
                  <a:srgbClr val="3333FF"/>
                </a:solidFill>
                <a:latin typeface="Times New Roman" pitchFamily="18" charset="0"/>
                <a:ea typeface="+mn-ea"/>
                <a:cs typeface="Times New Roman" pitchFamily="18" charset="0"/>
              </a:rPr>
              <a:t> </a:t>
            </a:r>
            <a:r>
              <a:rPr lang="en-US" sz="4000" b="1" dirty="0" err="1" smtClean="0">
                <a:solidFill>
                  <a:srgbClr val="3333FF"/>
                </a:solidFill>
                <a:latin typeface="Times New Roman" pitchFamily="18" charset="0"/>
                <a:ea typeface="+mn-ea"/>
                <a:cs typeface="Times New Roman" pitchFamily="18" charset="0"/>
              </a:rPr>
              <a:t>luật</a:t>
            </a:r>
            <a:endParaRPr lang="en-US" sz="4000" b="1" dirty="0">
              <a:solidFill>
                <a:srgbClr val="3333FF"/>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42375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0" indent="0" algn="just">
              <a:buNone/>
            </a:pPr>
            <a:r>
              <a:rPr lang="en-US" sz="4400" b="1" dirty="0" err="1">
                <a:solidFill>
                  <a:srgbClr val="3333FF"/>
                </a:solidFill>
                <a:latin typeface="Times New Roman" pitchFamily="18" charset="0"/>
                <a:cs typeface="Times New Roman" pitchFamily="18" charset="0"/>
              </a:rPr>
              <a:t>Quyết</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định</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số</a:t>
            </a:r>
            <a:r>
              <a:rPr lang="en-US" sz="4400" b="1" dirty="0">
                <a:solidFill>
                  <a:srgbClr val="3333FF"/>
                </a:solidFill>
                <a:latin typeface="Times New Roman" pitchFamily="18" charset="0"/>
                <a:cs typeface="Times New Roman" pitchFamily="18" charset="0"/>
              </a:rPr>
              <a:t> 19/2022/QĐ-UBND </a:t>
            </a:r>
            <a:r>
              <a:rPr lang="en-US" sz="4400" b="1" dirty="0" err="1">
                <a:solidFill>
                  <a:srgbClr val="3333FF"/>
                </a:solidFill>
                <a:latin typeface="Times New Roman" pitchFamily="18" charset="0"/>
                <a:cs typeface="Times New Roman" pitchFamily="18" charset="0"/>
              </a:rPr>
              <a:t>ngày</a:t>
            </a:r>
            <a:r>
              <a:rPr lang="en-US" sz="4400" b="1" dirty="0">
                <a:solidFill>
                  <a:srgbClr val="3333FF"/>
                </a:solidFill>
                <a:latin typeface="Times New Roman" pitchFamily="18" charset="0"/>
                <a:cs typeface="Times New Roman" pitchFamily="18" charset="0"/>
              </a:rPr>
              <a:t> 15/4/2022 </a:t>
            </a:r>
            <a:r>
              <a:rPr lang="en-US" sz="4400" b="1" dirty="0" err="1">
                <a:solidFill>
                  <a:srgbClr val="3333FF"/>
                </a:solidFill>
                <a:latin typeface="Times New Roman" pitchFamily="18" charset="0"/>
                <a:cs typeface="Times New Roman" pitchFamily="18" charset="0"/>
              </a:rPr>
              <a:t>của</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Ủy</a:t>
            </a:r>
            <a:r>
              <a:rPr lang="en-US" sz="4400" b="1" dirty="0">
                <a:solidFill>
                  <a:srgbClr val="3333FF"/>
                </a:solidFill>
                <a:latin typeface="Times New Roman" pitchFamily="18" charset="0"/>
                <a:cs typeface="Times New Roman" pitchFamily="18" charset="0"/>
              </a:rPr>
              <a:t> ban </a:t>
            </a:r>
            <a:r>
              <a:rPr lang="en-US" sz="4400" b="1" dirty="0" err="1">
                <a:solidFill>
                  <a:srgbClr val="3333FF"/>
                </a:solidFill>
                <a:latin typeface="Times New Roman" pitchFamily="18" charset="0"/>
                <a:cs typeface="Times New Roman" pitchFamily="18" charset="0"/>
              </a:rPr>
              <a:t>nhân</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dân</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thành</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phố</a:t>
            </a:r>
            <a:r>
              <a:rPr lang="en-US" sz="4400" b="1" dirty="0">
                <a:solidFill>
                  <a:srgbClr val="3333FF"/>
                </a:solidFill>
                <a:latin typeface="Times New Roman" pitchFamily="18" charset="0"/>
                <a:cs typeface="Times New Roman" pitchFamily="18" charset="0"/>
              </a:rPr>
              <a:t> Ban </a:t>
            </a:r>
            <a:r>
              <a:rPr lang="en-US" sz="4400" b="1" dirty="0" err="1">
                <a:solidFill>
                  <a:srgbClr val="3333FF"/>
                </a:solidFill>
                <a:latin typeface="Times New Roman" pitchFamily="18" charset="0"/>
                <a:cs typeface="Times New Roman" pitchFamily="18" charset="0"/>
              </a:rPr>
              <a:t>hành</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quy</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định</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một</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số</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nội</a:t>
            </a:r>
            <a:r>
              <a:rPr lang="en-US" sz="4400" b="1" dirty="0">
                <a:solidFill>
                  <a:srgbClr val="3333FF"/>
                </a:solidFill>
                <a:latin typeface="Times New Roman" pitchFamily="18" charset="0"/>
                <a:cs typeface="Times New Roman" pitchFamily="18" charset="0"/>
              </a:rPr>
              <a:t> dung </a:t>
            </a:r>
            <a:r>
              <a:rPr lang="en-US" sz="4400" b="1" dirty="0" err="1">
                <a:solidFill>
                  <a:srgbClr val="3333FF"/>
                </a:solidFill>
                <a:latin typeface="Times New Roman" pitchFamily="18" charset="0"/>
                <a:cs typeface="Times New Roman" pitchFamily="18" charset="0"/>
              </a:rPr>
              <a:t>về</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quy</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hoạch</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xây</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dựng</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trên</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địa</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bàn</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thành</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phố</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Hải</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Phòng</a:t>
            </a:r>
            <a:r>
              <a:rPr lang="en-US" sz="4400" b="1" dirty="0">
                <a:solidFill>
                  <a:srgbClr val="3333FF"/>
                </a:solidFill>
                <a:latin typeface="Times New Roman" pitchFamily="18" charset="0"/>
                <a:cs typeface="Times New Roman" pitchFamily="18" charset="0"/>
              </a:rPr>
              <a:t>.</a:t>
            </a:r>
          </a:p>
          <a:p>
            <a:pPr marL="0" indent="0">
              <a:buNone/>
            </a:pPr>
            <a:endParaRPr lang="en-GB" dirty="0"/>
          </a:p>
        </p:txBody>
      </p:sp>
    </p:spTree>
    <p:extLst>
      <p:ext uri="{BB962C8B-B14F-4D97-AF65-F5344CB8AC3E}">
        <p14:creationId xmlns:p14="http://schemas.microsoft.com/office/powerpoint/2010/main" val="1880546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b="1" dirty="0" smtClean="0">
                <a:solidFill>
                  <a:srgbClr val="FF0000"/>
                </a:solidFill>
                <a:latin typeface="Times New Roman" pitchFamily="18" charset="0"/>
                <a:cs typeface="Times New Roman" pitchFamily="18" charset="0"/>
              </a:rPr>
              <a:t>3. </a:t>
            </a:r>
            <a:r>
              <a:rPr lang="en-US" b="1" dirty="0" err="1" smtClean="0">
                <a:solidFill>
                  <a:srgbClr val="FF0000"/>
                </a:solidFill>
                <a:latin typeface="Times New Roman" pitchFamily="18" charset="0"/>
                <a:cs typeface="Times New Roman" pitchFamily="18" charset="0"/>
              </a:rPr>
              <a:t>Truyền</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thông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chính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sách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có</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tác</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động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lớn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đến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xã</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hội</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trong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quá</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xây</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dựng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văn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bản</a:t>
            </a:r>
            <a:r>
              <a:rPr lang="en-US" b="1" dirty="0">
                <a:solidFill>
                  <a:srgbClr val="FF0000"/>
                </a:solidFill>
                <a:latin typeface="Times New Roman" pitchFamily="18" charset="0"/>
                <a:cs typeface="Times New Roman" pitchFamily="18" charset="0"/>
              </a:rPr>
              <a:t> QPPL </a:t>
            </a:r>
            <a:r>
              <a:rPr lang="en-US" b="1" dirty="0" err="1">
                <a:solidFill>
                  <a:srgbClr val="FF0000"/>
                </a:solidFill>
                <a:latin typeface="Times New Roman" pitchFamily="18" charset="0"/>
                <a:cs typeface="Times New Roman" pitchFamily="18" charset="0"/>
              </a:rPr>
              <a:t>là</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gì</a:t>
            </a:r>
            <a:r>
              <a:rPr lang="en-US" b="1" dirty="0">
                <a:solidFill>
                  <a:srgbClr val="FF0000"/>
                </a:solidFill>
                <a:latin typeface="Times New Roman" pitchFamily="18" charset="0"/>
                <a:cs typeface="Times New Roman" pitchFamily="18" charset="0"/>
              </a:rPr>
              <a:t>?</a:t>
            </a:r>
          </a:p>
          <a:p>
            <a:pPr marL="0" indent="0" algn="just">
              <a:buNone/>
            </a:pPr>
            <a:r>
              <a:rPr lang="en-US" b="1" dirty="0" err="1">
                <a:solidFill>
                  <a:srgbClr val="3333FF"/>
                </a:solidFill>
                <a:latin typeface="Times New Roman" pitchFamily="18" charset="0"/>
                <a:cs typeface="Times New Roman" pitchFamily="18" charset="0"/>
              </a:rPr>
              <a:t>Là</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hoạt</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động</a:t>
            </a:r>
            <a:r>
              <a:rPr lang="en-US" b="1" dirty="0">
                <a:solidFill>
                  <a:srgbClr val="3333FF"/>
                </a:solidFill>
                <a:latin typeface="Times New Roman" pitchFamily="18" charset="0"/>
                <a:cs typeface="Times New Roman" pitchFamily="18" charset="0"/>
              </a:rPr>
              <a:t> do </a:t>
            </a:r>
            <a:r>
              <a:rPr lang="en-US" b="1" dirty="0" err="1">
                <a:solidFill>
                  <a:srgbClr val="3333FF"/>
                </a:solidFill>
                <a:latin typeface="Times New Roman" pitchFamily="18" charset="0"/>
                <a:cs typeface="Times New Roman" pitchFamily="18" charset="0"/>
              </a:rPr>
              <a:t>các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cơ</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quan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đơn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vị</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cá</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nhân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chủ</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trì</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soạn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thảo</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văn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bản</a:t>
            </a:r>
            <a:r>
              <a:rPr lang="en-US" b="1" dirty="0">
                <a:solidFill>
                  <a:srgbClr val="3333FF"/>
                </a:solidFill>
                <a:latin typeface="Times New Roman" pitchFamily="18" charset="0"/>
                <a:cs typeface="Times New Roman" pitchFamily="18" charset="0"/>
              </a:rPr>
              <a:t> QPPL </a:t>
            </a:r>
            <a:r>
              <a:rPr lang="en-US" b="1" dirty="0" err="1">
                <a:solidFill>
                  <a:srgbClr val="3333FF"/>
                </a:solidFill>
                <a:latin typeface="Times New Roman" pitchFamily="18" charset="0"/>
                <a:cs typeface="Times New Roman" pitchFamily="18" charset="0"/>
              </a:rPr>
              <a:t>chủ</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động</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phối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hợp</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với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các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cơ</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quan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thông</a:t>
            </a:r>
            <a:r>
              <a:rPr lang="en-US" b="1" dirty="0">
                <a:solidFill>
                  <a:srgbClr val="3333FF"/>
                </a:solidFill>
                <a:latin typeface="Times New Roman" pitchFamily="18" charset="0"/>
                <a:cs typeface="Times New Roman" pitchFamily="18" charset="0"/>
              </a:rPr>
              <a:t> tin, </a:t>
            </a:r>
            <a:r>
              <a:rPr lang="en-US" b="1" dirty="0" err="1">
                <a:solidFill>
                  <a:srgbClr val="3333FF"/>
                </a:solidFill>
                <a:latin typeface="Times New Roman" pitchFamily="18" charset="0"/>
                <a:cs typeface="Times New Roman" pitchFamily="18" charset="0"/>
              </a:rPr>
              <a:t>báo</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chí</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và</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cơ</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quan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tổ</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chức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cá</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nhân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có</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liên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quan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thực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hiện</a:t>
            </a:r>
            <a:r>
              <a:rPr lang="en-US" b="1" dirty="0">
                <a:solidFill>
                  <a:srgbClr val="3333FF"/>
                </a:solidFill>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2665458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marL="0" indent="0" algn="just">
              <a:buNone/>
            </a:pPr>
            <a:r>
              <a:rPr lang="en-US" b="1" dirty="0" err="1">
                <a:solidFill>
                  <a:srgbClr val="FF0000"/>
                </a:solidFill>
                <a:latin typeface="Times New Roman" pitchFamily="18" charset="0"/>
                <a:cs typeface="Times New Roman" pitchFamily="18" charset="0"/>
              </a:rPr>
              <a:t>Phần</a:t>
            </a:r>
            <a:r>
              <a:rPr lang="en-US" b="1" dirty="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2. </a:t>
            </a:r>
            <a:r>
              <a:rPr lang="en-US" b="1" dirty="0" err="1">
                <a:solidFill>
                  <a:srgbClr val="FF0000"/>
                </a:solidFill>
                <a:latin typeface="Times New Roman" pitchFamily="18" charset="0"/>
                <a:cs typeface="Times New Roman" pitchFamily="18" charset="0"/>
              </a:rPr>
              <a:t>Truyền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thông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chính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sách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trong</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quá</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soạn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thảo</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văn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bản</a:t>
            </a:r>
            <a:r>
              <a:rPr lang="en-US" b="1" dirty="0">
                <a:solidFill>
                  <a:srgbClr val="FF0000"/>
                </a:solidFill>
                <a:latin typeface="Times New Roman" pitchFamily="18" charset="0"/>
                <a:cs typeface="Times New Roman" pitchFamily="18" charset="0"/>
              </a:rPr>
              <a:t> QPPL </a:t>
            </a:r>
            <a:r>
              <a:rPr lang="en-US" b="1" dirty="0" err="1">
                <a:solidFill>
                  <a:srgbClr val="FF0000"/>
                </a:solidFill>
                <a:latin typeface="Times New Roman" pitchFamily="18" charset="0"/>
                <a:cs typeface="Times New Roman" pitchFamily="18" charset="0"/>
              </a:rPr>
              <a:t>nhìn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nhận</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từ</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một</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quy</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xây</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dựng</a:t>
            </a:r>
            <a:r>
              <a:rPr lang="en-US" b="1" dirty="0">
                <a:solidFill>
                  <a:srgbClr val="FF0000"/>
                </a:solidFill>
                <a:latin typeface="Times New Roman" pitchFamily="18" charset="0"/>
                <a:cs typeface="Times New Roman" pitchFamily="18" charset="0"/>
              </a:rPr>
              <a:t>, ban </a:t>
            </a:r>
            <a:r>
              <a:rPr lang="en-US" b="1" dirty="0" err="1">
                <a:solidFill>
                  <a:srgbClr val="FF0000"/>
                </a:solidFill>
                <a:latin typeface="Times New Roman" pitchFamily="18" charset="0"/>
                <a:cs typeface="Times New Roman" pitchFamily="18" charset="0"/>
              </a:rPr>
              <a:t>hành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Quyết</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định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của</a:t>
            </a:r>
            <a:r>
              <a:rPr lang="en-US" b="1" dirty="0">
                <a:solidFill>
                  <a:srgbClr val="FF0000"/>
                </a:solidFill>
                <a:latin typeface="Times New Roman" pitchFamily="18" charset="0"/>
                <a:cs typeface="Times New Roman" pitchFamily="18" charset="0"/>
              </a:rPr>
              <a:t> UBND </a:t>
            </a:r>
            <a:r>
              <a:rPr lang="en-US" b="1" dirty="0" err="1">
                <a:solidFill>
                  <a:srgbClr val="FF0000"/>
                </a:solidFill>
                <a:latin typeface="Times New Roman" pitchFamily="18" charset="0"/>
                <a:cs typeface="Times New Roman" pitchFamily="18" charset="0"/>
              </a:rPr>
              <a:t>cấp</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huyện</a:t>
            </a:r>
            <a:r>
              <a:rPr lang="en-US" b="1" dirty="0">
                <a:solidFill>
                  <a:srgbClr val="FF0000"/>
                </a:solidFill>
                <a:latin typeface="Times New Roman" pitchFamily="18" charset="0"/>
                <a:cs typeface="Times New Roman" pitchFamily="18" charset="0"/>
              </a:rPr>
              <a:t> </a:t>
            </a:r>
            <a:endParaRPr lang="en-GB" dirty="0">
              <a:solidFill>
                <a:srgbClr val="FF0000"/>
              </a:solidFill>
            </a:endParaRPr>
          </a:p>
        </p:txBody>
      </p:sp>
    </p:spTree>
    <p:extLst>
      <p:ext uri="{BB962C8B-B14F-4D97-AF65-F5344CB8AC3E}">
        <p14:creationId xmlns:p14="http://schemas.microsoft.com/office/powerpoint/2010/main" val="160382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473" y="1828800"/>
            <a:ext cx="8229600" cy="2895600"/>
          </a:xfrm>
        </p:spPr>
        <p:txBody>
          <a:bodyPr>
            <a:noAutofit/>
          </a:bodyPr>
          <a:lstStyle/>
          <a:p>
            <a:r>
              <a:rPr lang="en-US" sz="3200" b="1" dirty="0" smtClean="0">
                <a:solidFill>
                  <a:srgbClr val="FF0000"/>
                </a:solidFill>
                <a:latin typeface="Times New Roman" pitchFamily="18" charset="0"/>
                <a:ea typeface="+mn-ea"/>
                <a:cs typeface="Times New Roman" pitchFamily="18" charset="0"/>
              </a:rPr>
              <a:t>XÂY DỰNG, BAN HÀNH QUYẾT ĐỊNH CỦA UBND CẤP HUYỆN</a:t>
            </a:r>
            <a:endParaRPr lang="en-US" sz="3200" b="1" dirty="0">
              <a:solidFill>
                <a:srgbClr val="FF0000"/>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400649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marL="0" indent="0" algn="just">
              <a:buNone/>
            </a:pPr>
            <a:r>
              <a:rPr lang="en-US" sz="4400" b="1" dirty="0">
                <a:solidFill>
                  <a:srgbClr val="FF0000"/>
                </a:solidFill>
                <a:latin typeface="Times New Roman" pitchFamily="18" charset="0"/>
                <a:cs typeface="Times New Roman" pitchFamily="18" charset="0"/>
              </a:rPr>
              <a:t>a. UBND </a:t>
            </a:r>
            <a:r>
              <a:rPr lang="en-US" sz="4400" b="1" dirty="0" err="1">
                <a:solidFill>
                  <a:srgbClr val="FF0000"/>
                </a:solidFill>
                <a:latin typeface="Times New Roman" pitchFamily="18" charset="0"/>
                <a:cs typeface="Times New Roman" pitchFamily="18" charset="0"/>
              </a:rPr>
              <a:t>cấp</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huyện</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được</a:t>
            </a:r>
            <a:r>
              <a:rPr lang="en-US" sz="4400" b="1" dirty="0">
                <a:solidFill>
                  <a:srgbClr val="FF0000"/>
                </a:solidFill>
                <a:latin typeface="Times New Roman" pitchFamily="18" charset="0"/>
                <a:cs typeface="Times New Roman" pitchFamily="18" charset="0"/>
              </a:rPr>
              <a:t> ban </a:t>
            </a:r>
            <a:r>
              <a:rPr lang="en-US" sz="4400" b="1" dirty="0" err="1">
                <a:solidFill>
                  <a:srgbClr val="FF0000"/>
                </a:solidFill>
                <a:latin typeface="Times New Roman" pitchFamily="18" charset="0"/>
                <a:cs typeface="Times New Roman" pitchFamily="18" charset="0"/>
              </a:rPr>
              <a:t>hành</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Quyết</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định</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trong</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những</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trường</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hợp</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nào</a:t>
            </a:r>
            <a:r>
              <a:rPr lang="en-US" sz="4400" b="1" dirty="0" smtClean="0">
                <a:solidFill>
                  <a:srgbClr val="FF0000"/>
                </a:solidFill>
                <a:latin typeface="Times New Roman" pitchFamily="18" charset="0"/>
                <a:cs typeface="Times New Roman" pitchFamily="18" charset="0"/>
              </a:rPr>
              <a:t>?</a:t>
            </a:r>
            <a:endParaRPr lang="en-US" sz="4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46713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marL="0" indent="0" algn="just">
              <a:buNone/>
            </a:pPr>
            <a:r>
              <a:rPr lang="en-US" sz="4400" b="1" dirty="0">
                <a:solidFill>
                  <a:srgbClr val="3333FF"/>
                </a:solidFill>
                <a:latin typeface="Times New Roman" pitchFamily="18" charset="0"/>
                <a:cs typeface="Times New Roman" pitchFamily="18" charset="0"/>
              </a:rPr>
              <a:t>UBND </a:t>
            </a:r>
            <a:r>
              <a:rPr lang="en-US" sz="4400" b="1" dirty="0" err="1">
                <a:solidFill>
                  <a:srgbClr val="3333FF"/>
                </a:solidFill>
                <a:latin typeface="Times New Roman" pitchFamily="18" charset="0"/>
                <a:cs typeface="Times New Roman" pitchFamily="18" charset="0"/>
              </a:rPr>
              <a:t>cấp</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huyện</a:t>
            </a:r>
            <a:r>
              <a:rPr lang="en-US" sz="4400" b="1" dirty="0">
                <a:solidFill>
                  <a:srgbClr val="3333FF"/>
                </a:solidFill>
                <a:latin typeface="Times New Roman" pitchFamily="18" charset="0"/>
                <a:cs typeface="Times New Roman" pitchFamily="18" charset="0"/>
              </a:rPr>
              <a:t> ban </a:t>
            </a:r>
            <a:r>
              <a:rPr lang="en-US" sz="4400" b="1" dirty="0" err="1">
                <a:solidFill>
                  <a:srgbClr val="3333FF"/>
                </a:solidFill>
                <a:latin typeface="Times New Roman" pitchFamily="18" charset="0"/>
                <a:cs typeface="Times New Roman" pitchFamily="18" charset="0"/>
              </a:rPr>
              <a:t>hành</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Quyết</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định</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để</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quy</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định</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những</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vấn</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đề</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được</a:t>
            </a:r>
            <a:r>
              <a:rPr lang="en-US" sz="4400" b="1" dirty="0">
                <a:solidFill>
                  <a:srgbClr val="3333FF"/>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luật</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nghị</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quyết</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của</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Quốc</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hội</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giao</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hoặc</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để</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thực</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hiện</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việc</a:t>
            </a:r>
            <a:r>
              <a:rPr lang="en-US" sz="4400" b="1" dirty="0">
                <a:solidFill>
                  <a:srgbClr val="3333FF"/>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phân</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cấp</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cho</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chính</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quyền</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địa</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phương</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cơ</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quan</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Nhà</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nước</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cấp</a:t>
            </a:r>
            <a:r>
              <a:rPr lang="en-US" sz="4400" b="1" dirty="0">
                <a:solidFill>
                  <a:srgbClr val="FF0000"/>
                </a:solidFill>
                <a:latin typeface="Times New Roman" pitchFamily="18" charset="0"/>
                <a:cs typeface="Times New Roman" pitchFamily="18" charset="0"/>
              </a:rPr>
              <a:t> </a:t>
            </a:r>
            <a:r>
              <a:rPr lang="en-US" sz="4400" b="1" dirty="0" err="1">
                <a:solidFill>
                  <a:srgbClr val="FF0000"/>
                </a:solidFill>
                <a:latin typeface="Times New Roman" pitchFamily="18" charset="0"/>
                <a:cs typeface="Times New Roman" pitchFamily="18" charset="0"/>
              </a:rPr>
              <a:t>dưới</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theo</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quy</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định</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của</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Luật</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Tổ</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chức</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chính</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quyền</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địa</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phương</a:t>
            </a:r>
            <a:r>
              <a:rPr lang="en-US" sz="4400" b="1" dirty="0">
                <a:solidFill>
                  <a:srgbClr val="3333FF"/>
                </a:solidFill>
                <a:latin typeface="Times New Roman" pitchFamily="18" charset="0"/>
                <a:cs typeface="Times New Roman" pitchFamily="18" charset="0"/>
              </a:rPr>
              <a:t>.</a:t>
            </a:r>
          </a:p>
          <a:p>
            <a:pPr marL="0" indent="0">
              <a:buNone/>
            </a:pPr>
            <a:endParaRPr lang="en-GB" sz="4400" dirty="0"/>
          </a:p>
          <a:p>
            <a:pPr marL="0" indent="0">
              <a:buNone/>
            </a:pPr>
            <a:endParaRPr lang="en-GB" dirty="0"/>
          </a:p>
        </p:txBody>
      </p:sp>
    </p:spTree>
    <p:extLst>
      <p:ext uri="{BB962C8B-B14F-4D97-AF65-F5344CB8AC3E}">
        <p14:creationId xmlns:p14="http://schemas.microsoft.com/office/powerpoint/2010/main" val="4087781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10000"/>
          </a:bodyPr>
          <a:lstStyle/>
          <a:p>
            <a:pPr marL="0" indent="0" algn="just">
              <a:buNone/>
            </a:pPr>
            <a:r>
              <a:rPr lang="en-US" sz="4000" b="1" dirty="0">
                <a:solidFill>
                  <a:srgbClr val="FF0000"/>
                </a:solidFill>
                <a:latin typeface="Times New Roman" pitchFamily="18" charset="0"/>
                <a:cs typeface="Times New Roman" pitchFamily="18" charset="0"/>
              </a:rPr>
              <a:t>b. </a:t>
            </a:r>
            <a:r>
              <a:rPr lang="en-US" sz="4000" b="1" dirty="0" err="1">
                <a:solidFill>
                  <a:srgbClr val="FF0000"/>
                </a:solidFill>
                <a:latin typeface="Times New Roman" pitchFamily="18" charset="0"/>
                <a:cs typeface="Times New Roman" pitchFamily="18" charset="0"/>
              </a:rPr>
              <a:t>Các</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bước</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thực</a:t>
            </a:r>
            <a:r>
              <a:rPr lang="en-US" sz="4000" b="1" dirty="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hiện</a:t>
            </a:r>
            <a:r>
              <a:rPr lang="en-US" sz="4000" b="1" dirty="0" smtClean="0">
                <a:solidFill>
                  <a:srgbClr val="FF0000"/>
                </a:solidFill>
                <a:latin typeface="Times New Roman" pitchFamily="18" charset="0"/>
                <a:cs typeface="Times New Roman" pitchFamily="18" charset="0"/>
              </a:rPr>
              <a:t>:</a:t>
            </a:r>
          </a:p>
          <a:p>
            <a:pPr marL="0" indent="0" algn="just">
              <a:buNone/>
            </a:pPr>
            <a:r>
              <a:rPr lang="en-US" sz="4400" b="1" dirty="0" err="1">
                <a:solidFill>
                  <a:srgbClr val="3333FF"/>
                </a:solidFill>
                <a:latin typeface="Times New Roman" pitchFamily="18" charset="0"/>
                <a:cs typeface="Times New Roman" pitchFamily="18" charset="0"/>
              </a:rPr>
              <a:t>Bước</a:t>
            </a:r>
            <a:r>
              <a:rPr lang="en-US" sz="4400" b="1" dirty="0">
                <a:solidFill>
                  <a:srgbClr val="3333FF"/>
                </a:solidFill>
                <a:latin typeface="Times New Roman" pitchFamily="18" charset="0"/>
                <a:cs typeface="Times New Roman" pitchFamily="18" charset="0"/>
              </a:rPr>
              <a:t> 1: </a:t>
            </a:r>
            <a:r>
              <a:rPr lang="en-US" sz="4400" b="1" dirty="0" err="1">
                <a:solidFill>
                  <a:srgbClr val="3333FF"/>
                </a:solidFill>
                <a:latin typeface="Times New Roman" pitchFamily="18" charset="0"/>
                <a:cs typeface="Times New Roman" pitchFamily="18" charset="0"/>
              </a:rPr>
              <a:t>Soạn</a:t>
            </a:r>
            <a:r>
              <a:rPr lang="en-US" sz="4400" b="1" dirty="0">
                <a:solidFill>
                  <a:srgbClr val="3333FF"/>
                </a:solidFill>
                <a:latin typeface="Times New Roman" pitchFamily="18" charset="0"/>
                <a:cs typeface="Times New Roman" pitchFamily="18" charset="0"/>
              </a:rPr>
              <a:t> </a:t>
            </a:r>
            <a:r>
              <a:rPr lang="en-US" sz="4400" b="1" dirty="0" err="1">
                <a:solidFill>
                  <a:srgbClr val="3333FF"/>
                </a:solidFill>
                <a:latin typeface="Times New Roman" pitchFamily="18" charset="0"/>
                <a:cs typeface="Times New Roman" pitchFamily="18" charset="0"/>
              </a:rPr>
              <a:t>thảo</a:t>
            </a:r>
            <a:r>
              <a:rPr lang="en-US" sz="4400" b="1" dirty="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Quyết</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định</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Dự</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thảo</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quyết</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định</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củaUBND</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cấp</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huyện</a:t>
            </a:r>
            <a:r>
              <a:rPr lang="en-US" sz="4400" b="1" dirty="0" smtClean="0">
                <a:solidFill>
                  <a:srgbClr val="3333FF"/>
                </a:solidFill>
                <a:latin typeface="Times New Roman" pitchFamily="18" charset="0"/>
                <a:cs typeface="Times New Roman" pitchFamily="18" charset="0"/>
              </a:rPr>
              <a:t> do </a:t>
            </a:r>
            <a:r>
              <a:rPr lang="en-US" sz="4400" b="1" dirty="0" err="1" smtClean="0">
                <a:solidFill>
                  <a:srgbClr val="3333FF"/>
                </a:solidFill>
                <a:latin typeface="Times New Roman" pitchFamily="18" charset="0"/>
                <a:cs typeface="Times New Roman" pitchFamily="18" charset="0"/>
              </a:rPr>
              <a:t>Chủ</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tịch</a:t>
            </a:r>
            <a:r>
              <a:rPr lang="en-US" sz="4400" b="1" dirty="0" smtClean="0">
                <a:solidFill>
                  <a:srgbClr val="3333FF"/>
                </a:solidFill>
                <a:latin typeface="Times New Roman" pitchFamily="18" charset="0"/>
                <a:cs typeface="Times New Roman" pitchFamily="18" charset="0"/>
              </a:rPr>
              <a:t> UBND </a:t>
            </a:r>
            <a:r>
              <a:rPr lang="en-US" sz="4400" b="1" dirty="0" err="1" smtClean="0">
                <a:solidFill>
                  <a:srgbClr val="3333FF"/>
                </a:solidFill>
                <a:latin typeface="Times New Roman" pitchFamily="18" charset="0"/>
                <a:cs typeface="Times New Roman" pitchFamily="18" charset="0"/>
              </a:rPr>
              <a:t>phân</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công</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và</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trực</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tiếp</a:t>
            </a:r>
            <a:r>
              <a:rPr lang="en-US" sz="4400" b="1" dirty="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chỉ</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đạo</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cơ</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quan</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chuyên</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môn</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thuộc</a:t>
            </a:r>
            <a:r>
              <a:rPr lang="en-US" sz="4400" b="1" dirty="0" smtClean="0">
                <a:solidFill>
                  <a:srgbClr val="3333FF"/>
                </a:solidFill>
                <a:latin typeface="Times New Roman" pitchFamily="18" charset="0"/>
                <a:cs typeface="Times New Roman" pitchFamily="18" charset="0"/>
              </a:rPr>
              <a:t> UBND </a:t>
            </a:r>
            <a:r>
              <a:rPr lang="en-US" sz="4400" b="1" dirty="0" err="1" smtClean="0">
                <a:solidFill>
                  <a:srgbClr val="3333FF"/>
                </a:solidFill>
                <a:latin typeface="Times New Roman" pitchFamily="18" charset="0"/>
                <a:cs typeface="Times New Roman" pitchFamily="18" charset="0"/>
              </a:rPr>
              <a:t>soạn</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thảo</a:t>
            </a:r>
            <a:r>
              <a:rPr lang="en-US" sz="4400" b="1" dirty="0" smtClean="0">
                <a:solidFill>
                  <a:srgbClr val="3333FF"/>
                </a:solidFill>
                <a:latin typeface="Times New Roman" pitchFamily="18" charset="0"/>
                <a:cs typeface="Times New Roman" pitchFamily="18" charset="0"/>
              </a:rPr>
              <a:t>.</a:t>
            </a:r>
          </a:p>
          <a:p>
            <a:pPr marL="0" indent="0" algn="just">
              <a:buNone/>
            </a:pPr>
            <a:r>
              <a:rPr lang="en-US" sz="4400" b="1" dirty="0" err="1" smtClean="0">
                <a:solidFill>
                  <a:srgbClr val="3333FF"/>
                </a:solidFill>
                <a:latin typeface="Times New Roman" pitchFamily="18" charset="0"/>
                <a:cs typeface="Times New Roman" pitchFamily="18" charset="0"/>
              </a:rPr>
              <a:t>Cơ</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quan</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chủ</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trì</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soạn</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thảo</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có</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trách</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nhiệm</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xây</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dựng</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dự</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thảo</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và</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tờ</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trình</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dự</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thảo</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quyết</a:t>
            </a:r>
            <a:r>
              <a:rPr lang="en-US" sz="4400" b="1" dirty="0" smtClean="0">
                <a:solidFill>
                  <a:srgbClr val="3333FF"/>
                </a:solidFill>
                <a:latin typeface="Times New Roman" pitchFamily="18" charset="0"/>
                <a:cs typeface="Times New Roman" pitchFamily="18" charset="0"/>
              </a:rPr>
              <a:t> </a:t>
            </a:r>
            <a:r>
              <a:rPr lang="en-US" sz="4400" b="1" dirty="0" err="1" smtClean="0">
                <a:solidFill>
                  <a:srgbClr val="3333FF"/>
                </a:solidFill>
                <a:latin typeface="Times New Roman" pitchFamily="18" charset="0"/>
                <a:cs typeface="Times New Roman" pitchFamily="18" charset="0"/>
              </a:rPr>
              <a:t>định</a:t>
            </a:r>
            <a:r>
              <a:rPr lang="en-US" sz="4400" b="1" dirty="0" smtClean="0">
                <a:solidFill>
                  <a:srgbClr val="3333FF"/>
                </a:solidFill>
                <a:latin typeface="Times New Roman" pitchFamily="18" charset="0"/>
                <a:cs typeface="Times New Roman" pitchFamily="18" charset="0"/>
              </a:rPr>
              <a:t>.</a:t>
            </a:r>
          </a:p>
          <a:p>
            <a:pPr marL="0" indent="0" algn="just">
              <a:buNone/>
            </a:pPr>
            <a:endParaRPr lang="en-US" sz="4400" b="1" i="1" dirty="0" smtClean="0">
              <a:solidFill>
                <a:srgbClr val="3333FF"/>
              </a:solidFill>
              <a:latin typeface="Times New Roman" pitchFamily="18" charset="0"/>
              <a:cs typeface="Times New Roman" pitchFamily="18" charset="0"/>
            </a:endParaRPr>
          </a:p>
        </p:txBody>
      </p:sp>
    </p:spTree>
    <p:extLst>
      <p:ext uri="{BB962C8B-B14F-4D97-AF65-F5344CB8AC3E}">
        <p14:creationId xmlns:p14="http://schemas.microsoft.com/office/powerpoint/2010/main" val="2097142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81000"/>
            <a:ext cx="8229600" cy="6359236"/>
          </a:xfrm>
        </p:spPr>
        <p:txBody>
          <a:bodyPr>
            <a:normAutofit/>
          </a:bodyPr>
          <a:lstStyle/>
          <a:p>
            <a:pPr marL="0" indent="0">
              <a:buNone/>
            </a:pPr>
            <a:endParaRPr lang="en-US" b="1" dirty="0">
              <a:solidFill>
                <a:schemeClr val="tx2">
                  <a:lumMod val="60000"/>
                  <a:lumOff val="40000"/>
                </a:schemeClr>
              </a:solidFill>
              <a:latin typeface="Times New Roman" pitchFamily="18" charset="0"/>
              <a:cs typeface="Times New Roman" pitchFamily="18" charset="0"/>
            </a:endParaRPr>
          </a:p>
          <a:p>
            <a:pPr marL="0" indent="0" algn="just">
              <a:buNone/>
            </a:pPr>
            <a:r>
              <a:rPr lang="en-US" b="1" dirty="0" smtClean="0">
                <a:solidFill>
                  <a:schemeClr val="tx2">
                    <a:lumMod val="60000"/>
                    <a:lumOff val="40000"/>
                  </a:schemeClr>
                </a:solidFill>
                <a:latin typeface="Times New Roman" pitchFamily="18" charset="0"/>
                <a:cs typeface="Times New Roman" pitchFamily="18" charset="0"/>
              </a:rPr>
              <a:t>-</a:t>
            </a:r>
            <a:r>
              <a:rPr lang="en-US" b="1" i="1" dirty="0" err="1" smtClean="0">
                <a:solidFill>
                  <a:srgbClr val="3333FF"/>
                </a:solidFill>
                <a:latin typeface="Times New Roman" pitchFamily="18" charset="0"/>
                <a:cs typeface="Times New Roman" pitchFamily="18" charset="0"/>
              </a:rPr>
              <a:t>Tờ</a:t>
            </a:r>
            <a:r>
              <a:rPr lang="en-US" b="1" i="1" dirty="0" smtClean="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trình</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dự</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thảo</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Quyết</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theo</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mẫu</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số</a:t>
            </a:r>
            <a:r>
              <a:rPr lang="en-US" b="1" i="1" dirty="0">
                <a:solidFill>
                  <a:srgbClr val="3333FF"/>
                </a:solidFill>
                <a:latin typeface="Times New Roman" pitchFamily="18" charset="0"/>
                <a:cs typeface="Times New Roman" pitchFamily="18" charset="0"/>
              </a:rPr>
              <a:t> 02, </a:t>
            </a:r>
            <a:r>
              <a:rPr lang="en-US" b="1" i="1" dirty="0" err="1">
                <a:solidFill>
                  <a:srgbClr val="3333FF"/>
                </a:solidFill>
                <a:latin typeface="Times New Roman" pitchFamily="18" charset="0"/>
                <a:cs typeface="Times New Roman" pitchFamily="18" charset="0"/>
              </a:rPr>
              <a:t>phụ</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lục</a:t>
            </a:r>
            <a:r>
              <a:rPr lang="en-US" b="1" i="1" dirty="0">
                <a:solidFill>
                  <a:srgbClr val="3333FF"/>
                </a:solidFill>
                <a:latin typeface="Times New Roman" pitchFamily="18" charset="0"/>
                <a:cs typeface="Times New Roman" pitchFamily="18" charset="0"/>
              </a:rPr>
              <a:t> V ban </a:t>
            </a:r>
            <a:r>
              <a:rPr lang="en-US" b="1" i="1" dirty="0" err="1">
                <a:solidFill>
                  <a:srgbClr val="3333FF"/>
                </a:solidFill>
                <a:latin typeface="Times New Roman" pitchFamily="18" charset="0"/>
                <a:cs typeface="Times New Roman" pitchFamily="18" charset="0"/>
              </a:rPr>
              <a:t>hành</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kèm</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theo</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Nghị</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định</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số</a:t>
            </a:r>
            <a:r>
              <a:rPr lang="en-US" b="1" i="1" dirty="0">
                <a:solidFill>
                  <a:srgbClr val="3333FF"/>
                </a:solidFill>
                <a:latin typeface="Times New Roman" pitchFamily="18" charset="0"/>
                <a:cs typeface="Times New Roman" pitchFamily="18" charset="0"/>
              </a:rPr>
              <a:t> </a:t>
            </a:r>
            <a:r>
              <a:rPr lang="en-US" b="1" i="1" dirty="0" smtClean="0">
                <a:solidFill>
                  <a:srgbClr val="3333FF"/>
                </a:solidFill>
                <a:latin typeface="Times New Roman" pitchFamily="18" charset="0"/>
                <a:cs typeface="Times New Roman" pitchFamily="18" charset="0"/>
              </a:rPr>
              <a:t>154/2020.</a:t>
            </a:r>
            <a:endParaRPr lang="en-US" b="1" dirty="0" smtClean="0">
              <a:solidFill>
                <a:schemeClr val="tx2">
                  <a:lumMod val="60000"/>
                  <a:lumOff val="40000"/>
                </a:schemeClr>
              </a:solidFill>
              <a:latin typeface="Times New Roman" pitchFamily="18" charset="0"/>
              <a:cs typeface="Times New Roman" pitchFamily="18" charset="0"/>
            </a:endParaRPr>
          </a:p>
          <a:p>
            <a:pPr marL="0" indent="0" algn="just">
              <a:buNone/>
            </a:pPr>
            <a:r>
              <a:rPr lang="en-US" b="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Dự</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thảo</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quyết</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định</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quy</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định</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trực</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tiếp</a:t>
            </a:r>
            <a:r>
              <a:rPr lang="en-US" b="1" i="1" dirty="0" smtClean="0">
                <a:solidFill>
                  <a:srgbClr val="3333FF"/>
                </a:solidFill>
                <a:latin typeface="Times New Roman" pitchFamily="18" charset="0"/>
                <a:cs typeface="Times New Roman" pitchFamily="18" charset="0"/>
              </a:rPr>
              <a:t>: Theo </a:t>
            </a:r>
            <a:r>
              <a:rPr lang="en-US" b="1" i="1" dirty="0" err="1" smtClean="0">
                <a:solidFill>
                  <a:srgbClr val="3333FF"/>
                </a:solidFill>
                <a:latin typeface="Times New Roman" pitchFamily="18" charset="0"/>
                <a:cs typeface="Times New Roman" pitchFamily="18" charset="0"/>
              </a:rPr>
              <a:t>mẫu</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số</a:t>
            </a:r>
            <a:r>
              <a:rPr lang="en-US" b="1" i="1" dirty="0" smtClean="0">
                <a:solidFill>
                  <a:srgbClr val="3333FF"/>
                </a:solidFill>
                <a:latin typeface="Times New Roman" pitchFamily="18" charset="0"/>
                <a:cs typeface="Times New Roman" pitchFamily="18" charset="0"/>
              </a:rPr>
              <a:t> 22, </a:t>
            </a:r>
            <a:r>
              <a:rPr lang="en-US" b="1" i="1" dirty="0" err="1" smtClean="0">
                <a:solidFill>
                  <a:srgbClr val="3333FF"/>
                </a:solidFill>
                <a:latin typeface="Times New Roman" pitchFamily="18" charset="0"/>
                <a:cs typeface="Times New Roman" pitchFamily="18" charset="0"/>
              </a:rPr>
              <a:t>phụ</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lục</a:t>
            </a:r>
            <a:r>
              <a:rPr lang="en-US" b="1" i="1" dirty="0" smtClean="0">
                <a:solidFill>
                  <a:srgbClr val="3333FF"/>
                </a:solidFill>
                <a:latin typeface="Times New Roman" pitchFamily="18" charset="0"/>
                <a:cs typeface="Times New Roman" pitchFamily="18" charset="0"/>
              </a:rPr>
              <a:t> I ban </a:t>
            </a:r>
            <a:r>
              <a:rPr lang="en-US" b="1" i="1" dirty="0" err="1" smtClean="0">
                <a:solidFill>
                  <a:srgbClr val="3333FF"/>
                </a:solidFill>
                <a:latin typeface="Times New Roman" pitchFamily="18" charset="0"/>
                <a:cs typeface="Times New Roman" pitchFamily="18" charset="0"/>
              </a:rPr>
              <a:t>hành</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kèm</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theo</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Nghị</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định</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số</a:t>
            </a:r>
            <a:r>
              <a:rPr lang="en-US" b="1" i="1" dirty="0" smtClean="0">
                <a:solidFill>
                  <a:srgbClr val="3333FF"/>
                </a:solidFill>
                <a:latin typeface="Times New Roman" pitchFamily="18" charset="0"/>
                <a:cs typeface="Times New Roman" pitchFamily="18" charset="0"/>
              </a:rPr>
              <a:t> 154/2020/NĐ-CP.</a:t>
            </a:r>
          </a:p>
          <a:p>
            <a:pPr marL="0" indent="0" algn="just">
              <a:buNone/>
            </a:pP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Dự</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thảo</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quyết</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định</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quy</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định</a:t>
            </a:r>
            <a:r>
              <a:rPr lang="en-US" b="1" i="1" dirty="0" smtClean="0">
                <a:solidFill>
                  <a:srgbClr val="3333FF"/>
                </a:solidFill>
                <a:latin typeface="Times New Roman" pitchFamily="18" charset="0"/>
                <a:cs typeface="Times New Roman" pitchFamily="18" charset="0"/>
              </a:rPr>
              <a:t> ban </a:t>
            </a:r>
            <a:r>
              <a:rPr lang="en-US" b="1" i="1" dirty="0" err="1" smtClean="0">
                <a:solidFill>
                  <a:srgbClr val="3333FF"/>
                </a:solidFill>
                <a:latin typeface="Times New Roman" pitchFamily="18" charset="0"/>
                <a:cs typeface="Times New Roman" pitchFamily="18" charset="0"/>
              </a:rPr>
              <a:t>hành</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Quy</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định</a:t>
            </a:r>
            <a:r>
              <a:rPr lang="en-US" b="1" i="1" dirty="0" smtClean="0">
                <a:solidFill>
                  <a:srgbClr val="3333FF"/>
                </a:solidFill>
                <a:latin typeface="Times New Roman" pitchFamily="18" charset="0"/>
                <a:cs typeface="Times New Roman" pitchFamily="18" charset="0"/>
              </a:rPr>
              <a:t>/</a:t>
            </a:r>
            <a:r>
              <a:rPr lang="en-US" b="1" i="1" dirty="0" err="1" smtClean="0">
                <a:solidFill>
                  <a:srgbClr val="3333FF"/>
                </a:solidFill>
                <a:latin typeface="Times New Roman" pitchFamily="18" charset="0"/>
                <a:cs typeface="Times New Roman" pitchFamily="18" charset="0"/>
              </a:rPr>
              <a:t>Quy</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chế</a:t>
            </a:r>
            <a:r>
              <a:rPr lang="en-US" b="1" i="1" dirty="0" smtClean="0">
                <a:solidFill>
                  <a:srgbClr val="3333FF"/>
                </a:solidFill>
                <a:latin typeface="Times New Roman" pitchFamily="18" charset="0"/>
                <a:cs typeface="Times New Roman" pitchFamily="18" charset="0"/>
              </a:rPr>
              <a:t>: Theo </a:t>
            </a:r>
            <a:r>
              <a:rPr lang="en-US" b="1" i="1" dirty="0" err="1" smtClean="0">
                <a:solidFill>
                  <a:srgbClr val="3333FF"/>
                </a:solidFill>
                <a:latin typeface="Times New Roman" pitchFamily="18" charset="0"/>
                <a:cs typeface="Times New Roman" pitchFamily="18" charset="0"/>
              </a:rPr>
              <a:t>mẫu</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số</a:t>
            </a:r>
            <a:r>
              <a:rPr lang="en-US" b="1" i="1" dirty="0" smtClean="0">
                <a:solidFill>
                  <a:srgbClr val="3333FF"/>
                </a:solidFill>
                <a:latin typeface="Times New Roman" pitchFamily="18" charset="0"/>
                <a:cs typeface="Times New Roman" pitchFamily="18" charset="0"/>
              </a:rPr>
              <a:t> 23, </a:t>
            </a:r>
            <a:r>
              <a:rPr lang="en-US" b="1" i="1" dirty="0" err="1" smtClean="0">
                <a:solidFill>
                  <a:srgbClr val="3333FF"/>
                </a:solidFill>
                <a:latin typeface="Times New Roman" pitchFamily="18" charset="0"/>
                <a:cs typeface="Times New Roman" pitchFamily="18" charset="0"/>
              </a:rPr>
              <a:t>phụ</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lục</a:t>
            </a:r>
            <a:r>
              <a:rPr lang="en-US" b="1" i="1" dirty="0" smtClean="0">
                <a:solidFill>
                  <a:srgbClr val="3333FF"/>
                </a:solidFill>
                <a:latin typeface="Times New Roman" pitchFamily="18" charset="0"/>
                <a:cs typeface="Times New Roman" pitchFamily="18" charset="0"/>
              </a:rPr>
              <a:t> I ban </a:t>
            </a:r>
            <a:r>
              <a:rPr lang="en-US" b="1" i="1" dirty="0" err="1" smtClean="0">
                <a:solidFill>
                  <a:srgbClr val="3333FF"/>
                </a:solidFill>
                <a:latin typeface="Times New Roman" pitchFamily="18" charset="0"/>
                <a:cs typeface="Times New Roman" pitchFamily="18" charset="0"/>
              </a:rPr>
              <a:t>hành</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kèm</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theo</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Nghị</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định</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số</a:t>
            </a:r>
            <a:r>
              <a:rPr lang="en-US" b="1" i="1" dirty="0" smtClean="0">
                <a:solidFill>
                  <a:srgbClr val="3333FF"/>
                </a:solidFill>
                <a:latin typeface="Times New Roman" pitchFamily="18" charset="0"/>
                <a:cs typeface="Times New Roman" pitchFamily="18" charset="0"/>
              </a:rPr>
              <a:t> 154/2020/NĐ-CP.</a:t>
            </a:r>
            <a:endParaRPr lang="en-US" i="1" dirty="0">
              <a:solidFill>
                <a:schemeClr val="tx2">
                  <a:lumMod val="60000"/>
                  <a:lumOff val="40000"/>
                </a:schemeClr>
              </a:solidFill>
            </a:endParaRPr>
          </a:p>
          <a:p>
            <a:pPr marL="0" indent="0" algn="just">
              <a:buNone/>
            </a:pPr>
            <a:endParaRPr lang="en-US" dirty="0"/>
          </a:p>
        </p:txBody>
      </p:sp>
    </p:spTree>
    <p:extLst>
      <p:ext uri="{BB962C8B-B14F-4D97-AF65-F5344CB8AC3E}">
        <p14:creationId xmlns:p14="http://schemas.microsoft.com/office/powerpoint/2010/main" val="3373657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vi-VN" b="1" dirty="0" smtClean="0"/>
              <a:t/>
            </a:r>
            <a:br>
              <a:rPr lang="vi-VN" b="1" dirty="0" smtClean="0"/>
            </a:br>
            <a:r>
              <a:rPr lang="en-US" sz="3600" b="1" dirty="0" err="1">
                <a:solidFill>
                  <a:srgbClr val="3333FF"/>
                </a:solidFill>
                <a:latin typeface="Times New Roman" pitchFamily="18" charset="0"/>
                <a:ea typeface="+mn-ea"/>
                <a:cs typeface="Times New Roman" pitchFamily="18" charset="0"/>
              </a:rPr>
              <a:t>Bước</a:t>
            </a:r>
            <a:r>
              <a:rPr lang="en-US" sz="3600" b="1" dirty="0">
                <a:solidFill>
                  <a:srgbClr val="3333FF"/>
                </a:solidFill>
                <a:latin typeface="Times New Roman" pitchFamily="18" charset="0"/>
                <a:ea typeface="+mn-ea"/>
                <a:cs typeface="Times New Roman" pitchFamily="18" charset="0"/>
              </a:rPr>
              <a:t> 2: </a:t>
            </a:r>
            <a:r>
              <a:rPr lang="en-US" sz="3600" b="1" dirty="0" err="1">
                <a:solidFill>
                  <a:srgbClr val="3333FF"/>
                </a:solidFill>
                <a:latin typeface="Times New Roman" pitchFamily="18" charset="0"/>
                <a:ea typeface="+mn-ea"/>
                <a:cs typeface="Times New Roman" pitchFamily="18" charset="0"/>
              </a:rPr>
              <a:t>Tổ</a:t>
            </a:r>
            <a:r>
              <a:rPr lang="en-US" sz="3600" b="1" dirty="0">
                <a:solidFill>
                  <a:srgbClr val="3333FF"/>
                </a:solidFill>
                <a:latin typeface="Times New Roman" pitchFamily="18" charset="0"/>
                <a:ea typeface="+mn-ea"/>
                <a:cs typeface="Times New Roman" pitchFamily="18" charset="0"/>
              </a:rPr>
              <a:t> </a:t>
            </a:r>
            <a:r>
              <a:rPr lang="en-US" sz="3600" b="1" dirty="0" err="1">
                <a:solidFill>
                  <a:srgbClr val="3333FF"/>
                </a:solidFill>
                <a:latin typeface="Times New Roman" pitchFamily="18" charset="0"/>
                <a:ea typeface="+mn-ea"/>
                <a:cs typeface="Times New Roman" pitchFamily="18" charset="0"/>
              </a:rPr>
              <a:t>chức</a:t>
            </a:r>
            <a:r>
              <a:rPr lang="en-US" sz="3600" b="1" dirty="0">
                <a:solidFill>
                  <a:srgbClr val="3333FF"/>
                </a:solidFill>
                <a:latin typeface="Times New Roman" pitchFamily="18" charset="0"/>
                <a:ea typeface="+mn-ea"/>
                <a:cs typeface="Times New Roman" pitchFamily="18" charset="0"/>
              </a:rPr>
              <a:t> </a:t>
            </a:r>
            <a:r>
              <a:rPr lang="en-US" sz="3600" b="1" dirty="0" err="1">
                <a:solidFill>
                  <a:srgbClr val="3333FF"/>
                </a:solidFill>
                <a:latin typeface="Times New Roman" pitchFamily="18" charset="0"/>
                <a:ea typeface="+mn-ea"/>
                <a:cs typeface="Times New Roman" pitchFamily="18" charset="0"/>
              </a:rPr>
              <a:t>lấy</a:t>
            </a:r>
            <a:r>
              <a:rPr lang="en-US" sz="3600" b="1" dirty="0">
                <a:solidFill>
                  <a:srgbClr val="3333FF"/>
                </a:solidFill>
                <a:latin typeface="Times New Roman" pitchFamily="18" charset="0"/>
                <a:ea typeface="+mn-ea"/>
                <a:cs typeface="Times New Roman" pitchFamily="18" charset="0"/>
              </a:rPr>
              <a:t> ý </a:t>
            </a:r>
            <a:r>
              <a:rPr lang="en-US" sz="3600" b="1" dirty="0" err="1">
                <a:solidFill>
                  <a:srgbClr val="3333FF"/>
                </a:solidFill>
                <a:latin typeface="Times New Roman" pitchFamily="18" charset="0"/>
                <a:ea typeface="+mn-ea"/>
                <a:cs typeface="Times New Roman" pitchFamily="18" charset="0"/>
              </a:rPr>
              <a:t>kiến</a:t>
            </a:r>
            <a:r>
              <a:rPr lang="en-US" sz="3600" b="1" dirty="0">
                <a:solidFill>
                  <a:srgbClr val="3333FF"/>
                </a:solidFill>
                <a:latin typeface="Times New Roman" pitchFamily="18" charset="0"/>
                <a:ea typeface="+mn-ea"/>
                <a:cs typeface="Times New Roman" pitchFamily="18" charset="0"/>
              </a:rPr>
              <a:t> </a:t>
            </a:r>
            <a:r>
              <a:rPr lang="en-US" sz="3600" b="1" dirty="0" err="1" smtClean="0">
                <a:solidFill>
                  <a:srgbClr val="3333FF"/>
                </a:solidFill>
                <a:latin typeface="Times New Roman" pitchFamily="18" charset="0"/>
                <a:ea typeface="+mn-ea"/>
                <a:cs typeface="Times New Roman" pitchFamily="18" charset="0"/>
              </a:rPr>
              <a:t>góp</a:t>
            </a:r>
            <a:r>
              <a:rPr lang="en-US" sz="3600" b="1" dirty="0" smtClean="0">
                <a:solidFill>
                  <a:srgbClr val="3333FF"/>
                </a:solidFill>
                <a:latin typeface="Times New Roman" pitchFamily="18" charset="0"/>
                <a:ea typeface="+mn-ea"/>
                <a:cs typeface="Times New Roman" pitchFamily="18" charset="0"/>
              </a:rPr>
              <a:t> ý </a:t>
            </a:r>
            <a:r>
              <a:rPr lang="en-US" sz="3600" b="1" dirty="0" err="1" smtClean="0">
                <a:solidFill>
                  <a:srgbClr val="3333FF"/>
                </a:solidFill>
                <a:latin typeface="Times New Roman" pitchFamily="18" charset="0"/>
                <a:ea typeface="+mn-ea"/>
                <a:cs typeface="Times New Roman" pitchFamily="18" charset="0"/>
              </a:rPr>
              <a:t>vào</a:t>
            </a:r>
            <a:r>
              <a:rPr lang="en-US" sz="3600" b="1" dirty="0" smtClean="0">
                <a:solidFill>
                  <a:srgbClr val="3333FF"/>
                </a:solidFill>
                <a:latin typeface="Times New Roman" pitchFamily="18" charset="0"/>
                <a:ea typeface="+mn-ea"/>
                <a:cs typeface="Times New Roman" pitchFamily="18" charset="0"/>
              </a:rPr>
              <a:t/>
            </a:r>
            <a:br>
              <a:rPr lang="en-US" sz="3600" b="1" dirty="0" smtClean="0">
                <a:solidFill>
                  <a:srgbClr val="3333FF"/>
                </a:solidFill>
                <a:latin typeface="Times New Roman" pitchFamily="18" charset="0"/>
                <a:ea typeface="+mn-ea"/>
                <a:cs typeface="Times New Roman" pitchFamily="18" charset="0"/>
              </a:rPr>
            </a:br>
            <a:r>
              <a:rPr lang="en-US" sz="3600" b="1" dirty="0" smtClean="0">
                <a:solidFill>
                  <a:srgbClr val="3333FF"/>
                </a:solidFill>
                <a:latin typeface="Times New Roman" pitchFamily="18" charset="0"/>
                <a:ea typeface="+mn-ea"/>
                <a:cs typeface="Times New Roman" pitchFamily="18" charset="0"/>
              </a:rPr>
              <a:t> </a:t>
            </a:r>
            <a:r>
              <a:rPr lang="en-US" sz="3600" b="1" dirty="0" err="1">
                <a:solidFill>
                  <a:srgbClr val="3333FF"/>
                </a:solidFill>
                <a:latin typeface="Times New Roman" pitchFamily="18" charset="0"/>
                <a:ea typeface="+mn-ea"/>
                <a:cs typeface="Times New Roman" pitchFamily="18" charset="0"/>
              </a:rPr>
              <a:t>dự</a:t>
            </a:r>
            <a:r>
              <a:rPr lang="en-US" sz="3600" b="1" dirty="0">
                <a:solidFill>
                  <a:srgbClr val="3333FF"/>
                </a:solidFill>
                <a:latin typeface="Times New Roman" pitchFamily="18" charset="0"/>
                <a:ea typeface="+mn-ea"/>
                <a:cs typeface="Times New Roman" pitchFamily="18" charset="0"/>
              </a:rPr>
              <a:t> </a:t>
            </a:r>
            <a:r>
              <a:rPr lang="en-US" sz="3600" b="1" dirty="0" err="1">
                <a:solidFill>
                  <a:srgbClr val="3333FF"/>
                </a:solidFill>
                <a:latin typeface="Times New Roman" pitchFamily="18" charset="0"/>
                <a:ea typeface="+mn-ea"/>
                <a:cs typeface="Times New Roman" pitchFamily="18" charset="0"/>
              </a:rPr>
              <a:t>thảo</a:t>
            </a:r>
            <a:r>
              <a:rPr lang="en-US" sz="3600" b="1" dirty="0">
                <a:solidFill>
                  <a:srgbClr val="3333FF"/>
                </a:solidFill>
                <a:latin typeface="Times New Roman" pitchFamily="18" charset="0"/>
                <a:ea typeface="+mn-ea"/>
                <a:cs typeface="Times New Roman" pitchFamily="18" charset="0"/>
              </a:rPr>
              <a:t> </a:t>
            </a:r>
            <a:r>
              <a:rPr lang="en-US" sz="3600" b="1" dirty="0" err="1" smtClean="0">
                <a:solidFill>
                  <a:srgbClr val="3333FF"/>
                </a:solidFill>
                <a:latin typeface="Times New Roman" pitchFamily="18" charset="0"/>
                <a:ea typeface="+mn-ea"/>
                <a:cs typeface="Times New Roman" pitchFamily="18" charset="0"/>
              </a:rPr>
              <a:t>Quyết</a:t>
            </a:r>
            <a:r>
              <a:rPr lang="en-US" sz="3600" b="1" dirty="0" smtClean="0">
                <a:solidFill>
                  <a:srgbClr val="3333FF"/>
                </a:solidFill>
                <a:latin typeface="Times New Roman" pitchFamily="18" charset="0"/>
                <a:ea typeface="+mn-ea"/>
                <a:cs typeface="Times New Roman" pitchFamily="18" charset="0"/>
              </a:rPr>
              <a:t> </a:t>
            </a:r>
            <a:r>
              <a:rPr lang="en-US" sz="3600" b="1" dirty="0" err="1" smtClean="0">
                <a:solidFill>
                  <a:srgbClr val="3333FF"/>
                </a:solidFill>
                <a:latin typeface="Times New Roman" pitchFamily="18" charset="0"/>
                <a:ea typeface="+mn-ea"/>
                <a:cs typeface="Times New Roman" pitchFamily="18" charset="0"/>
              </a:rPr>
              <a:t>định</a:t>
            </a:r>
            <a:endParaRPr lang="en-US" sz="3600" b="1" dirty="0">
              <a:solidFill>
                <a:srgbClr val="3333FF"/>
              </a:solidFill>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457200" y="1905000"/>
            <a:ext cx="8382000" cy="4495800"/>
          </a:xfrm>
        </p:spPr>
        <p:txBody>
          <a:bodyPr>
            <a:normAutofit/>
          </a:bodyPr>
          <a:lstStyle/>
          <a:p>
            <a:pPr algn="just">
              <a:buFontTx/>
              <a:buChar char="-"/>
            </a:pPr>
            <a:r>
              <a:rPr lang="en-US" b="1" dirty="0" err="1" smtClean="0">
                <a:solidFill>
                  <a:srgbClr val="3333FF"/>
                </a:solidFill>
                <a:latin typeface="Times New Roman" pitchFamily="18" charset="0"/>
                <a:cs typeface="Times New Roman" pitchFamily="18" charset="0"/>
              </a:rPr>
              <a:t>Cơ</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quan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chủ</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trì</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soạn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tổ</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chức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lấy</a:t>
            </a:r>
            <a:r>
              <a:rPr lang="en-US" b="1" dirty="0" smtClean="0">
                <a:solidFill>
                  <a:srgbClr val="3333FF"/>
                </a:solidFill>
                <a:latin typeface="Times New Roman" pitchFamily="18" charset="0"/>
                <a:cs typeface="Times New Roman" pitchFamily="18" charset="0"/>
              </a:rPr>
              <a:t> ý </a:t>
            </a:r>
            <a:r>
              <a:rPr lang="en-US" b="1" dirty="0" err="1" smtClean="0">
                <a:solidFill>
                  <a:srgbClr val="3333FF"/>
                </a:solidFill>
                <a:latin typeface="Times New Roman" pitchFamily="18" charset="0"/>
                <a:cs typeface="Times New Roman" pitchFamily="18" charset="0"/>
              </a:rPr>
              <a:t>kiến</a:t>
            </a:r>
            <a:r>
              <a:rPr lang="en-US" b="1" dirty="0" smtClean="0">
                <a:solidFill>
                  <a:srgbClr val="3333FF"/>
                </a:solidFill>
                <a:latin typeface="Times New Roman" pitchFamily="18" charset="0"/>
                <a:cs typeface="Times New Roman" pitchFamily="18" charset="0"/>
              </a:rPr>
              <a:t>.</a:t>
            </a:r>
          </a:p>
          <a:p>
            <a:pPr marL="0" indent="0" algn="just">
              <a:buNone/>
            </a:pPr>
            <a:endParaRPr lang="en-US" b="1" dirty="0" smtClean="0">
              <a:solidFill>
                <a:srgbClr val="3333FF"/>
              </a:solidFill>
              <a:latin typeface="Times New Roman" pitchFamily="18" charset="0"/>
              <a:cs typeface="Times New Roman" pitchFamily="18" charset="0"/>
            </a:endParaRPr>
          </a:p>
          <a:p>
            <a:pPr algn="just">
              <a:buFontTx/>
              <a:buChar char="-"/>
            </a:pPr>
            <a:r>
              <a:rPr lang="en-US" b="1" dirty="0" err="1" smtClean="0">
                <a:solidFill>
                  <a:srgbClr val="3333FF"/>
                </a:solidFill>
                <a:latin typeface="Times New Roman" pitchFamily="18" charset="0"/>
                <a:cs typeface="Times New Roman" pitchFamily="18" charset="0"/>
              </a:rPr>
              <a:t>Các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hình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thức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đăng</a:t>
            </a:r>
            <a:r>
              <a:rPr lang="en-US" b="1" dirty="0" smtClean="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dự</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thảo</a:t>
            </a:r>
            <a:r>
              <a:rPr lang="en-US" b="1" dirty="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quyết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trên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cổng</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thông</a:t>
            </a:r>
            <a:r>
              <a:rPr lang="en-US" b="1" dirty="0">
                <a:solidFill>
                  <a:srgbClr val="3333FF"/>
                </a:solidFill>
                <a:latin typeface="Times New Roman" pitchFamily="18" charset="0"/>
                <a:cs typeface="Times New Roman" pitchFamily="18" charset="0"/>
              </a:rPr>
              <a:t> </a:t>
            </a:r>
            <a:r>
              <a:rPr lang="en-US" b="1" dirty="0" smtClean="0">
                <a:solidFill>
                  <a:srgbClr val="3333FF"/>
                </a:solidFill>
                <a:latin typeface="Times New Roman" pitchFamily="18" charset="0"/>
                <a:cs typeface="Times New Roman" pitchFamily="18" charset="0"/>
              </a:rPr>
              <a:t>tin </a:t>
            </a:r>
            <a:r>
              <a:rPr lang="en-US" b="1" dirty="0" err="1" smtClean="0">
                <a:solidFill>
                  <a:srgbClr val="3333FF"/>
                </a:solidFill>
                <a:latin typeface="Times New Roman" pitchFamily="18" charset="0"/>
                <a:cs typeface="Times New Roman" pitchFamily="18" charset="0"/>
              </a:rPr>
              <a:t>điện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tử</a:t>
            </a:r>
            <a:r>
              <a:rPr lang="en-US" b="1" dirty="0" smtClean="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lấy</a:t>
            </a:r>
            <a:r>
              <a:rPr lang="en-US" b="1" dirty="0">
                <a:solidFill>
                  <a:srgbClr val="3333FF"/>
                </a:solidFill>
                <a:latin typeface="Times New Roman" pitchFamily="18" charset="0"/>
                <a:cs typeface="Times New Roman" pitchFamily="18" charset="0"/>
              </a:rPr>
              <a:t> ý </a:t>
            </a:r>
            <a:r>
              <a:rPr lang="en-US" b="1" dirty="0" err="1">
                <a:solidFill>
                  <a:srgbClr val="3333FF"/>
                </a:solidFill>
                <a:latin typeface="Times New Roman" pitchFamily="18" charset="0"/>
                <a:cs typeface="Times New Roman" pitchFamily="18" charset="0"/>
              </a:rPr>
              <a:t>kiến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của</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cơ</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quan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tổ</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chức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liên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quan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lấy</a:t>
            </a:r>
            <a:r>
              <a:rPr lang="en-US" b="1" dirty="0">
                <a:solidFill>
                  <a:srgbClr val="3333FF"/>
                </a:solidFill>
                <a:latin typeface="Times New Roman" pitchFamily="18" charset="0"/>
                <a:cs typeface="Times New Roman" pitchFamily="18" charset="0"/>
              </a:rPr>
              <a:t> ý </a:t>
            </a:r>
            <a:r>
              <a:rPr lang="en-US" b="1" dirty="0" err="1">
                <a:solidFill>
                  <a:srgbClr val="3333FF"/>
                </a:solidFill>
                <a:latin typeface="Times New Roman" pitchFamily="18" charset="0"/>
                <a:cs typeface="Times New Roman" pitchFamily="18" charset="0"/>
              </a:rPr>
              <a:t>kiến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của</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đối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tượng</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điều</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chỉnh</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chịu</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sự</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tác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động</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trực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tiếp</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của</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văn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bản</a:t>
            </a:r>
            <a:r>
              <a:rPr lang="en-US" b="1" dirty="0">
                <a:solidFill>
                  <a:srgbClr val="3333FF"/>
                </a:solidFill>
                <a:latin typeface="Times New Roman" pitchFamily="18" charset="0"/>
                <a:cs typeface="Times New Roman" pitchFamily="18" charset="0"/>
              </a:rPr>
              <a:t>,</a:t>
            </a:r>
            <a:r>
              <a:rPr lang="en-GB" dirty="0"/>
              <a:t> </a:t>
            </a:r>
            <a:r>
              <a:rPr lang="en-US" b="1" dirty="0" err="1">
                <a:solidFill>
                  <a:srgbClr val="3333FF"/>
                </a:solidFill>
                <a:latin typeface="Times New Roman" pitchFamily="18" charset="0"/>
                <a:cs typeface="Times New Roman" pitchFamily="18" charset="0"/>
              </a:rPr>
              <a:t>tổ</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chức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hội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nghị</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hội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a:t>
            </a:r>
          </a:p>
          <a:p>
            <a:pPr marL="0" indent="0" algn="just">
              <a:buNone/>
            </a:pPr>
            <a:endParaRPr lang="en-US" b="1" dirty="0" smtClean="0">
              <a:solidFill>
                <a:srgbClr val="3333FF"/>
              </a:solidFill>
              <a:latin typeface="Times New Roman" pitchFamily="18" charset="0"/>
              <a:cs typeface="Times New Roman" pitchFamily="18" charset="0"/>
            </a:endParaRPr>
          </a:p>
          <a:p>
            <a:pPr marL="0" indent="0" algn="just">
              <a:buNone/>
            </a:pPr>
            <a:endParaRPr lang="en-US" b="1" dirty="0">
              <a:solidFill>
                <a:srgbClr val="3333FF"/>
              </a:solidFill>
              <a:latin typeface="Times New Roman" pitchFamily="18" charset="0"/>
              <a:cs typeface="Times New Roman" pitchFamily="18" charset="0"/>
            </a:endParaRPr>
          </a:p>
          <a:p>
            <a:pPr marL="0" indent="0" algn="just">
              <a:buNone/>
            </a:pPr>
            <a:endParaRPr lang="en-US" b="1" dirty="0" smtClean="0">
              <a:solidFill>
                <a:srgbClr val="3333FF"/>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611221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8229600" cy="5592763"/>
          </a:xfrm>
        </p:spPr>
        <p:txBody>
          <a:bodyPr>
            <a:normAutofit lnSpcReduction="10000"/>
          </a:bodyPr>
          <a:lstStyle/>
          <a:p>
            <a:pPr marL="0" indent="0" algn="just">
              <a:spcAft>
                <a:spcPts val="3000"/>
              </a:spcAf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Cơ</a:t>
            </a:r>
            <a:r>
              <a:rPr lang="en-US" b="1" dirty="0" smtClean="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quan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tổ</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chức</a:t>
            </a:r>
            <a:r>
              <a:rPr lang="en-US" b="1" dirty="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được</a:t>
            </a:r>
            <a:r>
              <a:rPr lang="en-US" b="1" dirty="0" smtClean="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lấy</a:t>
            </a:r>
            <a:r>
              <a:rPr lang="en-US" b="1" dirty="0">
                <a:solidFill>
                  <a:srgbClr val="3333FF"/>
                </a:solidFill>
                <a:latin typeface="Times New Roman" pitchFamily="18" charset="0"/>
                <a:cs typeface="Times New Roman" pitchFamily="18" charset="0"/>
              </a:rPr>
              <a:t> ý </a:t>
            </a:r>
            <a:r>
              <a:rPr lang="en-US" b="1" dirty="0" err="1">
                <a:solidFill>
                  <a:srgbClr val="3333FF"/>
                </a:solidFill>
                <a:latin typeface="Times New Roman" pitchFamily="18" charset="0"/>
                <a:cs typeface="Times New Roman" pitchFamily="18" charset="0"/>
              </a:rPr>
              <a:t>kiến</a:t>
            </a:r>
            <a:r>
              <a:rPr lang="en-US" b="1" dirty="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trả</a:t>
            </a:r>
            <a:r>
              <a:rPr lang="en-US" b="1" dirty="0" smtClean="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lời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bằng</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văn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bản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trong</a:t>
            </a:r>
            <a:r>
              <a:rPr lang="en-US" b="1" dirty="0">
                <a:solidFill>
                  <a:srgbClr val="3333FF"/>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thời</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hạn</a:t>
            </a:r>
            <a:r>
              <a:rPr lang="en-US" b="1" dirty="0">
                <a:solidFill>
                  <a:srgbClr val="FF0000"/>
                </a:solidFill>
                <a:latin typeface="Times New Roman" pitchFamily="18" charset="0"/>
                <a:cs typeface="Times New Roman" pitchFamily="18" charset="0"/>
              </a:rPr>
              <a:t> 7 </a:t>
            </a:r>
            <a:r>
              <a:rPr lang="en-US" b="1" dirty="0" err="1" smtClean="0">
                <a:solidFill>
                  <a:srgbClr val="FF0000"/>
                </a:solidFill>
                <a:latin typeface="Times New Roman" pitchFamily="18" charset="0"/>
                <a:cs typeface="Times New Roman" pitchFamily="18" charset="0"/>
              </a:rPr>
              <a:t>ngày</a:t>
            </a:r>
            <a:r>
              <a:rPr lang="en-US" b="1" dirty="0" smtClean="0">
                <a:solidFill>
                  <a:srgbClr val="FF0000"/>
                </a:solidFill>
                <a:latin typeface="Times New Roman" pitchFamily="18" charset="0"/>
                <a:cs typeface="Times New Roman" pitchFamily="18" charset="0"/>
              </a:rPr>
              <a:t>.</a:t>
            </a:r>
            <a:endParaRPr lang="en-US" b="1" dirty="0">
              <a:solidFill>
                <a:srgbClr val="3333FF"/>
              </a:solidFill>
              <a:latin typeface="Times New Roman" pitchFamily="18" charset="0"/>
              <a:cs typeface="Times New Roman" pitchFamily="18" charset="0"/>
            </a:endParaRPr>
          </a:p>
          <a:p>
            <a:pPr marL="0" indent="0" algn="just">
              <a:spcAft>
                <a:spcPts val="3000"/>
              </a:spcAf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Trường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hợp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lấy</a:t>
            </a:r>
            <a:r>
              <a:rPr lang="en-US" b="1" dirty="0" smtClean="0">
                <a:solidFill>
                  <a:srgbClr val="3333FF"/>
                </a:solidFill>
                <a:latin typeface="Times New Roman" pitchFamily="18" charset="0"/>
                <a:cs typeface="Times New Roman" pitchFamily="18" charset="0"/>
              </a:rPr>
              <a:t> ý </a:t>
            </a:r>
            <a:r>
              <a:rPr lang="en-US" b="1" dirty="0" err="1" smtClean="0">
                <a:solidFill>
                  <a:srgbClr val="3333FF"/>
                </a:solidFill>
                <a:latin typeface="Times New Roman" pitchFamily="18" charset="0"/>
                <a:cs typeface="Times New Roman" pitchFamily="18" charset="0"/>
              </a:rPr>
              <a:t>kiến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của</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đối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tượng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chịu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động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trực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tiếp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của</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quyết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phải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xác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những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vấn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đề</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cần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lấy</a:t>
            </a:r>
            <a:r>
              <a:rPr lang="en-US" b="1" dirty="0" smtClean="0">
                <a:solidFill>
                  <a:srgbClr val="3333FF"/>
                </a:solidFill>
                <a:latin typeface="Times New Roman" pitchFamily="18" charset="0"/>
                <a:cs typeface="Times New Roman" pitchFamily="18" charset="0"/>
              </a:rPr>
              <a:t> ý </a:t>
            </a:r>
            <a:r>
              <a:rPr lang="en-US" b="1" dirty="0" err="1" smtClean="0">
                <a:solidFill>
                  <a:srgbClr val="3333FF"/>
                </a:solidFill>
                <a:latin typeface="Times New Roman" pitchFamily="18" charset="0"/>
                <a:cs typeface="Times New Roman" pitchFamily="18" charset="0"/>
              </a:rPr>
              <a:t>kiến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và</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đảm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ít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nhất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là</a:t>
            </a:r>
            <a:r>
              <a:rPr lang="en-US" b="1" dirty="0" smtClean="0">
                <a:solidFill>
                  <a:srgbClr val="3333FF"/>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07 </a:t>
            </a:r>
            <a:r>
              <a:rPr lang="en-US" b="1" dirty="0" err="1" smtClean="0">
                <a:solidFill>
                  <a:srgbClr val="FF0000"/>
                </a:solidFill>
                <a:latin typeface="Times New Roman" pitchFamily="18" charset="0"/>
                <a:cs typeface="Times New Roman" pitchFamily="18" charset="0"/>
              </a:rPr>
              <a:t>ngày</a:t>
            </a:r>
            <a:r>
              <a:rPr lang="en-US" b="1" dirty="0" smtClean="0">
                <a:solidFill>
                  <a:srgbClr val="FF0000"/>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kể</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từ</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ngày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tổ</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chức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lấy</a:t>
            </a:r>
            <a:r>
              <a:rPr lang="en-US" b="1" dirty="0" smtClean="0">
                <a:solidFill>
                  <a:srgbClr val="3333FF"/>
                </a:solidFill>
                <a:latin typeface="Times New Roman" pitchFamily="18" charset="0"/>
                <a:cs typeface="Times New Roman" pitchFamily="18" charset="0"/>
              </a:rPr>
              <a:t> ý </a:t>
            </a:r>
            <a:r>
              <a:rPr lang="en-US" b="1" dirty="0" err="1" smtClean="0">
                <a:solidFill>
                  <a:srgbClr val="3333FF"/>
                </a:solidFill>
                <a:latin typeface="Times New Roman" pitchFamily="18" charset="0"/>
                <a:cs typeface="Times New Roman" pitchFamily="18" charset="0"/>
              </a:rPr>
              <a:t>kiến</a:t>
            </a:r>
            <a:r>
              <a:rPr lang="en-US" b="1" dirty="0" smtClean="0">
                <a:solidFill>
                  <a:srgbClr val="3333FF"/>
                </a:solidFill>
                <a:latin typeface="Times New Roman" pitchFamily="18" charset="0"/>
                <a:cs typeface="Times New Roman" pitchFamily="18" charset="0"/>
              </a:rPr>
              <a:t>.</a:t>
            </a:r>
          </a:p>
          <a:p>
            <a:pPr marL="0" indent="0" algn="just">
              <a:spcAft>
                <a:spcPts val="3000"/>
              </a:spcAf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Lập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Báo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cáo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tổng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hợp</a:t>
            </a:r>
            <a:r>
              <a:rPr lang="en-US" b="1" dirty="0" smtClean="0">
                <a:solidFill>
                  <a:srgbClr val="3333FF"/>
                </a:solidFill>
                <a:latin typeface="Times New Roman" pitchFamily="18" charset="0"/>
                <a:cs typeface="Times New Roman" pitchFamily="18" charset="0"/>
              </a:rPr>
              <a:t> ý </a:t>
            </a:r>
            <a:r>
              <a:rPr lang="en-US" b="1" dirty="0" err="1" smtClean="0">
                <a:solidFill>
                  <a:srgbClr val="3333FF"/>
                </a:solidFill>
                <a:latin typeface="Times New Roman" pitchFamily="18" charset="0"/>
                <a:cs typeface="Times New Roman" pitchFamily="18" charset="0"/>
              </a:rPr>
              <a:t>kiến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tiếp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giải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trình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góp</a:t>
            </a:r>
            <a:r>
              <a:rPr lang="en-US" b="1" dirty="0" smtClean="0">
                <a:solidFill>
                  <a:srgbClr val="3333FF"/>
                </a:solidFill>
                <a:latin typeface="Times New Roman" pitchFamily="18" charset="0"/>
                <a:cs typeface="Times New Roman" pitchFamily="18" charset="0"/>
              </a:rPr>
              <a:t> ý, </a:t>
            </a:r>
            <a:r>
              <a:rPr lang="en-US" b="1" dirty="0" err="1" smtClean="0">
                <a:solidFill>
                  <a:srgbClr val="3333FF"/>
                </a:solidFill>
                <a:latin typeface="Times New Roman" pitchFamily="18" charset="0"/>
                <a:cs typeface="Times New Roman" pitchFamily="18" charset="0"/>
              </a:rPr>
              <a:t>chỉnh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lý</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a:t>
            </a:r>
            <a:endParaRPr lang="en-US" b="1" dirty="0">
              <a:solidFill>
                <a:srgbClr val="3333FF"/>
              </a:solidFill>
              <a:latin typeface="Times New Roman" pitchFamily="18" charset="0"/>
              <a:cs typeface="Times New Roman" pitchFamily="18" charset="0"/>
            </a:endParaRPr>
          </a:p>
          <a:p>
            <a:pPr marL="0" indent="0">
              <a:buNone/>
            </a:pPr>
            <a:endParaRPr lang="en-GB" dirty="0"/>
          </a:p>
        </p:txBody>
      </p:sp>
    </p:spTree>
    <p:extLst>
      <p:ext uri="{BB962C8B-B14F-4D97-AF65-F5344CB8AC3E}">
        <p14:creationId xmlns:p14="http://schemas.microsoft.com/office/powerpoint/2010/main" val="1480966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FF0000"/>
                </a:solidFill>
                <a:latin typeface="Times New Roman" pitchFamily="18" charset="0"/>
                <a:cs typeface="Times New Roman" pitchFamily="18" charset="0"/>
              </a:rPr>
              <a:t>Bố</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cục</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chuyên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đề</a:t>
            </a:r>
            <a:endParaRPr lang="en-GB" dirty="0">
              <a:solidFill>
                <a:srgbClr val="FF0000"/>
              </a:solidFill>
            </a:endParaRPr>
          </a:p>
        </p:txBody>
      </p:sp>
      <p:sp>
        <p:nvSpPr>
          <p:cNvPr id="3" name="Content Placeholder 2"/>
          <p:cNvSpPr>
            <a:spLocks noGrp="1"/>
          </p:cNvSpPr>
          <p:nvPr>
            <p:ph idx="1"/>
          </p:nvPr>
        </p:nvSpPr>
        <p:spPr>
          <a:xfrm>
            <a:off x="457200" y="1417638"/>
            <a:ext cx="8229600" cy="4906962"/>
          </a:xfrm>
        </p:spPr>
        <p:txBody>
          <a:bodyPr/>
          <a:lstStyle/>
          <a:p>
            <a:pPr marL="0" indent="0" algn="just">
              <a:buNone/>
            </a:pPr>
            <a:r>
              <a:rPr lang="en-US" b="1" dirty="0" smtClean="0">
                <a:solidFill>
                  <a:srgbClr val="3333FF"/>
                </a:solidFill>
                <a:latin typeface="Times New Roman" pitchFamily="18" charset="0"/>
                <a:cs typeface="Times New Roman" pitchFamily="18" charset="0"/>
              </a:rPr>
              <a:t>1. </a:t>
            </a:r>
            <a:r>
              <a:rPr lang="en-US" b="1" dirty="0" err="1" smtClean="0">
                <a:solidFill>
                  <a:srgbClr val="3333FF"/>
                </a:solidFill>
                <a:latin typeface="Times New Roman" pitchFamily="18" charset="0"/>
                <a:cs typeface="Times New Roman" pitchFamily="18" charset="0"/>
              </a:rPr>
              <a:t>Tìm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hiểu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một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số</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khái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niệm</a:t>
            </a:r>
            <a:endParaRPr lang="en-US" b="1" dirty="0" smtClean="0">
              <a:solidFill>
                <a:srgbClr val="3333FF"/>
              </a:solidFill>
              <a:latin typeface="Times New Roman" pitchFamily="18" charset="0"/>
              <a:cs typeface="Times New Roman" pitchFamily="18" charset="0"/>
            </a:endParaRPr>
          </a:p>
          <a:p>
            <a:pPr marL="0" indent="0" algn="just">
              <a:buNone/>
            </a:pPr>
            <a:r>
              <a:rPr lang="en-US" b="1" dirty="0" smtClean="0">
                <a:solidFill>
                  <a:srgbClr val="3333FF"/>
                </a:solidFill>
                <a:latin typeface="Times New Roman" pitchFamily="18" charset="0"/>
                <a:cs typeface="Times New Roman" pitchFamily="18" charset="0"/>
              </a:rPr>
              <a:t>2. </a:t>
            </a:r>
            <a:r>
              <a:rPr lang="en-US" b="1" dirty="0" err="1" smtClean="0">
                <a:solidFill>
                  <a:srgbClr val="3333FF"/>
                </a:solidFill>
                <a:latin typeface="Times New Roman" pitchFamily="18" charset="0"/>
                <a:cs typeface="Times New Roman" pitchFamily="18" charset="0"/>
              </a:rPr>
              <a:t>Truyền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thông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chính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sách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trong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quá</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trình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soạn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văn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bản</a:t>
            </a:r>
            <a:r>
              <a:rPr lang="en-US" b="1" dirty="0" smtClean="0">
                <a:solidFill>
                  <a:srgbClr val="3333FF"/>
                </a:solidFill>
                <a:latin typeface="Times New Roman" pitchFamily="18" charset="0"/>
                <a:cs typeface="Times New Roman" pitchFamily="18" charset="0"/>
              </a:rPr>
              <a:t> QPPL </a:t>
            </a:r>
            <a:r>
              <a:rPr lang="en-US" b="1" dirty="0" err="1" smtClean="0">
                <a:solidFill>
                  <a:srgbClr val="3333FF"/>
                </a:solidFill>
                <a:latin typeface="Times New Roman" pitchFamily="18" charset="0"/>
                <a:cs typeface="Times New Roman" pitchFamily="18" charset="0"/>
              </a:rPr>
              <a:t>nhìn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nhận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từ</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một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trình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xây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dựng</a:t>
            </a:r>
            <a:r>
              <a:rPr lang="en-US" b="1" dirty="0" smtClean="0">
                <a:solidFill>
                  <a:srgbClr val="3333FF"/>
                </a:solidFill>
                <a:latin typeface="Times New Roman" pitchFamily="18" charset="0"/>
                <a:cs typeface="Times New Roman" pitchFamily="18" charset="0"/>
              </a:rPr>
              <a:t>, ban </a:t>
            </a:r>
            <a:r>
              <a:rPr lang="en-US" b="1" dirty="0" err="1" smtClean="0">
                <a:solidFill>
                  <a:srgbClr val="3333FF"/>
                </a:solidFill>
                <a:latin typeface="Times New Roman" pitchFamily="18" charset="0"/>
                <a:cs typeface="Times New Roman" pitchFamily="18" charset="0"/>
              </a:rPr>
              <a:t>hành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Quyết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của</a:t>
            </a:r>
            <a:r>
              <a:rPr lang="en-US" b="1" dirty="0" smtClean="0">
                <a:solidFill>
                  <a:srgbClr val="3333FF"/>
                </a:solidFill>
                <a:latin typeface="Times New Roman" pitchFamily="18" charset="0"/>
                <a:cs typeface="Times New Roman" pitchFamily="18" charset="0"/>
              </a:rPr>
              <a:t> UBND </a:t>
            </a:r>
            <a:r>
              <a:rPr lang="en-US" b="1" dirty="0" err="1" smtClean="0">
                <a:solidFill>
                  <a:srgbClr val="3333FF"/>
                </a:solidFill>
                <a:latin typeface="Times New Roman" pitchFamily="18" charset="0"/>
                <a:cs typeface="Times New Roman" pitchFamily="18" charset="0"/>
              </a:rPr>
              <a:t>cấp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huyện</a:t>
            </a:r>
            <a:r>
              <a:rPr lang="en-US" b="1" dirty="0" smtClean="0">
                <a:solidFill>
                  <a:srgbClr val="3333FF"/>
                </a:solidFill>
                <a:latin typeface="Times New Roman" pitchFamily="18" charset="0"/>
                <a:cs typeface="Times New Roman" pitchFamily="18" charset="0"/>
              </a:rPr>
              <a:t> </a:t>
            </a:r>
            <a:endParaRPr lang="en-GB" dirty="0"/>
          </a:p>
        </p:txBody>
      </p:sp>
    </p:spTree>
    <p:extLst>
      <p:ext uri="{BB962C8B-B14F-4D97-AF65-F5344CB8AC3E}">
        <p14:creationId xmlns:p14="http://schemas.microsoft.com/office/powerpoint/2010/main" val="1866803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a:solidFill>
                  <a:srgbClr val="FF0000"/>
                </a:solidFill>
                <a:latin typeface="Times New Roman" pitchFamily="18" charset="0"/>
                <a:ea typeface="+mn-ea"/>
                <a:cs typeface="Times New Roman" pitchFamily="18" charset="0"/>
              </a:rPr>
              <a:t>Truyền</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thông</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chính</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sách</a:t>
            </a:r>
            <a:r>
              <a:rPr lang="en-US" sz="3200" b="1" dirty="0">
                <a:solidFill>
                  <a:srgbClr val="FF0000"/>
                </a:solidFill>
                <a:latin typeface="Times New Roman" pitchFamily="18" charset="0"/>
                <a:ea typeface="+mn-ea"/>
                <a:cs typeface="Times New Roman" pitchFamily="18" charset="0"/>
              </a:rPr>
              <a:t> </a:t>
            </a:r>
            <a:r>
              <a:rPr lang="en-US" sz="3200" b="1" dirty="0" smtClean="0">
                <a:solidFill>
                  <a:srgbClr val="FF0000"/>
                </a:solidFill>
                <a:latin typeface="Times New Roman" pitchFamily="18" charset="0"/>
                <a:ea typeface="+mn-ea"/>
                <a:cs typeface="Times New Roman" pitchFamily="18" charset="0"/>
              </a:rPr>
              <a:t/>
            </a:r>
            <a:br>
              <a:rPr lang="en-US" sz="3200" b="1" dirty="0" smtClean="0">
                <a:solidFill>
                  <a:srgbClr val="FF0000"/>
                </a:solidFill>
                <a:latin typeface="Times New Roman" pitchFamily="18" charset="0"/>
                <a:ea typeface="+mn-ea"/>
                <a:cs typeface="Times New Roman" pitchFamily="18" charset="0"/>
              </a:rPr>
            </a:br>
            <a:r>
              <a:rPr lang="en-US" sz="3200" b="1" dirty="0" err="1" smtClean="0">
                <a:solidFill>
                  <a:srgbClr val="FF0000"/>
                </a:solidFill>
                <a:latin typeface="Times New Roman" pitchFamily="18" charset="0"/>
                <a:ea typeface="+mn-ea"/>
                <a:cs typeface="Times New Roman" pitchFamily="18" charset="0"/>
              </a:rPr>
              <a:t>theo</a:t>
            </a:r>
            <a:r>
              <a:rPr lang="en-US" sz="3200" b="1" dirty="0" smtClean="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Quyết</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định</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số</a:t>
            </a:r>
            <a:r>
              <a:rPr lang="en-US" sz="3200" b="1" dirty="0">
                <a:solidFill>
                  <a:srgbClr val="FF0000"/>
                </a:solidFill>
                <a:latin typeface="Times New Roman" pitchFamily="18" charset="0"/>
                <a:ea typeface="+mn-ea"/>
                <a:cs typeface="Times New Roman" pitchFamily="18" charset="0"/>
              </a:rPr>
              <a:t> 407/QĐ-TTG</a:t>
            </a:r>
            <a:endParaRPr lang="en-GB" sz="3200" b="1" dirty="0">
              <a:solidFill>
                <a:srgbClr val="FF0000"/>
              </a:solidFill>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457200" y="1981200"/>
            <a:ext cx="8229600" cy="3810000"/>
          </a:xfrm>
        </p:spPr>
        <p:txBody>
          <a:bodyPr>
            <a:normAutofit/>
          </a:bodyPr>
          <a:lstStyle/>
          <a:p>
            <a:pPr marL="0" indent="0" algn="just">
              <a:buNone/>
            </a:pPr>
            <a:r>
              <a:rPr lang="en-US" b="1" dirty="0" err="1" smtClean="0">
                <a:solidFill>
                  <a:srgbClr val="3333FF"/>
                </a:solidFill>
                <a:latin typeface="Times New Roman" pitchFamily="18" charset="0"/>
                <a:cs typeface="Times New Roman" pitchFamily="18" charset="0"/>
              </a:rPr>
              <a:t>Ngày</a:t>
            </a:r>
            <a:r>
              <a:rPr lang="en-US" b="1" dirty="0" smtClean="0">
                <a:solidFill>
                  <a:srgbClr val="3333FF"/>
                </a:solidFill>
                <a:latin typeface="Times New Roman" pitchFamily="18" charset="0"/>
                <a:cs typeface="Times New Roman" pitchFamily="18" charset="0"/>
              </a:rPr>
              <a:t> 30/3/2022</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Thủ</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tướng</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Chính</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phủ</a:t>
            </a:r>
            <a:r>
              <a:rPr lang="en-US" b="1" dirty="0">
                <a:solidFill>
                  <a:srgbClr val="3333FF"/>
                </a:solidFill>
                <a:latin typeface="Times New Roman" pitchFamily="18" charset="0"/>
                <a:cs typeface="Times New Roman" pitchFamily="18" charset="0"/>
              </a:rPr>
              <a:t> ban </a:t>
            </a:r>
            <a:r>
              <a:rPr lang="en-US" b="1" dirty="0" err="1">
                <a:solidFill>
                  <a:srgbClr val="3333FF"/>
                </a:solidFill>
                <a:latin typeface="Times New Roman" pitchFamily="18" charset="0"/>
                <a:cs typeface="Times New Roman" pitchFamily="18" charset="0"/>
              </a:rPr>
              <a:t>hành</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Quyết</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định</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số</a:t>
            </a:r>
            <a:r>
              <a:rPr lang="en-US" b="1" dirty="0">
                <a:solidFill>
                  <a:srgbClr val="3333FF"/>
                </a:solidFill>
                <a:latin typeface="Times New Roman" pitchFamily="18" charset="0"/>
                <a:cs typeface="Times New Roman" pitchFamily="18" charset="0"/>
              </a:rPr>
              <a:t> 407/QĐ-</a:t>
            </a:r>
            <a:r>
              <a:rPr lang="en-US" b="1" dirty="0" err="1">
                <a:solidFill>
                  <a:srgbClr val="3333FF"/>
                </a:solidFill>
                <a:latin typeface="Times New Roman" pitchFamily="18" charset="0"/>
                <a:cs typeface="Times New Roman" pitchFamily="18" charset="0"/>
              </a:rPr>
              <a:t>TTg</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về</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thực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hiện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Đề</a:t>
            </a:r>
            <a:r>
              <a:rPr lang="en-US" b="1" dirty="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án</a:t>
            </a:r>
            <a:r>
              <a:rPr lang="en-US" b="1" dirty="0" smtClean="0">
                <a:solidFill>
                  <a:srgbClr val="3333FF"/>
                </a:solidFill>
                <a:latin typeface="Times New Roman" pitchFamily="18" charset="0"/>
                <a:cs typeface="Times New Roman" pitchFamily="18" charset="0"/>
              </a:rPr>
              <a:t> </a:t>
            </a:r>
            <a:r>
              <a:rPr lang="en-US" b="1" i="1" dirty="0" smtClean="0">
                <a:solidFill>
                  <a:srgbClr val="3333FF"/>
                </a:solidFill>
                <a:latin typeface="Times New Roman" pitchFamily="18" charset="0"/>
                <a:cs typeface="Times New Roman" pitchFamily="18" charset="0"/>
              </a:rPr>
              <a:t>“</a:t>
            </a:r>
            <a:r>
              <a:rPr lang="en-US" b="1" i="1" dirty="0" err="1">
                <a:solidFill>
                  <a:srgbClr val="3333FF"/>
                </a:solidFill>
                <a:latin typeface="Times New Roman" pitchFamily="18" charset="0"/>
                <a:cs typeface="Times New Roman" pitchFamily="18" charset="0"/>
              </a:rPr>
              <a:t>Tổ</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chức</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truyền</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thông</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chính</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sách</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có</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tác</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động</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lớn</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đến</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xã</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hội</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trong</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quá</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trình</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xây</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dựng</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văn</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bản</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quy</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phạm</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pháp</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luật</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giai</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đoạn</a:t>
            </a:r>
            <a:r>
              <a:rPr lang="en-US" b="1" i="1" dirty="0">
                <a:solidFill>
                  <a:srgbClr val="3333FF"/>
                </a:solidFill>
                <a:latin typeface="Times New Roman" pitchFamily="18" charset="0"/>
                <a:cs typeface="Times New Roman" pitchFamily="18" charset="0"/>
              </a:rPr>
              <a:t> 2022-2027”</a:t>
            </a:r>
            <a:endParaRPr lang="en-GB" b="1" i="1" dirty="0">
              <a:solidFill>
                <a:srgbClr val="3333FF"/>
              </a:solidFill>
              <a:latin typeface="Times New Roman" pitchFamily="18" charset="0"/>
              <a:cs typeface="Times New Roman" pitchFamily="18" charset="0"/>
            </a:endParaRPr>
          </a:p>
        </p:txBody>
      </p:sp>
    </p:spTree>
    <p:extLst>
      <p:ext uri="{BB962C8B-B14F-4D97-AF65-F5344CB8AC3E}">
        <p14:creationId xmlns:p14="http://schemas.microsoft.com/office/powerpoint/2010/main" val="3094060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a:solidFill>
                  <a:srgbClr val="FF0000"/>
                </a:solidFill>
                <a:latin typeface="Times New Roman" pitchFamily="18" charset="0"/>
                <a:ea typeface="+mn-ea"/>
                <a:cs typeface="Times New Roman" pitchFamily="18" charset="0"/>
              </a:rPr>
              <a:t>Chính</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sách</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có</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tác</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động</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lớn</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đến</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xã</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hội</a:t>
            </a:r>
            <a:r>
              <a:rPr lang="en-US" sz="3200" b="1" dirty="0">
                <a:solidFill>
                  <a:srgbClr val="FF0000"/>
                </a:solidFill>
                <a:latin typeface="Times New Roman" pitchFamily="18" charset="0"/>
                <a:ea typeface="+mn-ea"/>
                <a:cs typeface="Times New Roman" pitchFamily="18" charset="0"/>
              </a:rPr>
              <a:t> </a:t>
            </a:r>
            <a:r>
              <a:rPr lang="en-US" sz="3200" b="1" dirty="0" smtClean="0">
                <a:solidFill>
                  <a:srgbClr val="FF0000"/>
                </a:solidFill>
                <a:latin typeface="Times New Roman" pitchFamily="18" charset="0"/>
                <a:ea typeface="+mn-ea"/>
                <a:cs typeface="Times New Roman" pitchFamily="18" charset="0"/>
              </a:rPr>
              <a:t/>
            </a:r>
            <a:br>
              <a:rPr lang="en-US" sz="3200" b="1" dirty="0" smtClean="0">
                <a:solidFill>
                  <a:srgbClr val="FF0000"/>
                </a:solidFill>
                <a:latin typeface="Times New Roman" pitchFamily="18" charset="0"/>
                <a:ea typeface="+mn-ea"/>
                <a:cs typeface="Times New Roman" pitchFamily="18" charset="0"/>
              </a:rPr>
            </a:br>
            <a:r>
              <a:rPr lang="en-US" sz="3200" b="1" dirty="0" smtClean="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đảm</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bảo</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các</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tiêu</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chí</a:t>
            </a:r>
            <a:r>
              <a:rPr lang="en-US" sz="3200" b="1" dirty="0">
                <a:solidFill>
                  <a:srgbClr val="FF0000"/>
                </a:solidFill>
                <a:latin typeface="Times New Roman" pitchFamily="18" charset="0"/>
                <a:ea typeface="+mn-ea"/>
                <a:cs typeface="Times New Roman" pitchFamily="18" charset="0"/>
              </a:rPr>
              <a:t> </a:t>
            </a:r>
            <a:r>
              <a:rPr lang="en-US" sz="3200" b="1" dirty="0" err="1">
                <a:solidFill>
                  <a:srgbClr val="FF0000"/>
                </a:solidFill>
                <a:latin typeface="Times New Roman" pitchFamily="18" charset="0"/>
                <a:ea typeface="+mn-ea"/>
                <a:cs typeface="Times New Roman" pitchFamily="18" charset="0"/>
              </a:rPr>
              <a:t>sau</a:t>
            </a:r>
            <a:r>
              <a:rPr lang="en-US" sz="3200" b="1" dirty="0">
                <a:solidFill>
                  <a:srgbClr val="FF0000"/>
                </a:solidFill>
                <a:latin typeface="Times New Roman" pitchFamily="18" charset="0"/>
                <a:ea typeface="+mn-ea"/>
                <a:cs typeface="Times New Roman" pitchFamily="18" charset="0"/>
              </a:rPr>
              <a:t>:</a:t>
            </a:r>
            <a:endParaRPr lang="en-GB" sz="3200" b="1" dirty="0">
              <a:solidFill>
                <a:srgbClr val="FF0000"/>
              </a:solidFill>
              <a:latin typeface="Times New Roman" pitchFamily="18" charset="0"/>
              <a:ea typeface="+mn-ea"/>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lgn="just">
              <a:spcAft>
                <a:spcPts val="4200"/>
              </a:spcAf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Là</a:t>
            </a:r>
            <a:r>
              <a:rPr lang="en-US" b="1" dirty="0" smtClean="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các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chính</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sách</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được</a:t>
            </a:r>
            <a:r>
              <a:rPr lang="en-US" b="1" dirty="0">
                <a:solidFill>
                  <a:srgbClr val="3333FF"/>
                </a:solidFill>
                <a:latin typeface="Times New Roman" pitchFamily="18" charset="0"/>
                <a:cs typeface="Times New Roman" pitchFamily="18" charset="0"/>
              </a:rPr>
              <a:t> ban </a:t>
            </a:r>
            <a:r>
              <a:rPr lang="en-US" b="1" dirty="0" err="1">
                <a:solidFill>
                  <a:srgbClr val="3333FF"/>
                </a:solidFill>
                <a:latin typeface="Times New Roman" pitchFamily="18" charset="0"/>
                <a:cs typeface="Times New Roman" pitchFamily="18" charset="0"/>
              </a:rPr>
              <a:t>hành</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trong</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các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văn</a:t>
            </a:r>
            <a:r>
              <a:rPr lang="en-US" b="1" dirty="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bản</a:t>
            </a:r>
            <a:r>
              <a:rPr lang="en-US" b="1" dirty="0" smtClean="0">
                <a:solidFill>
                  <a:srgbClr val="3333FF"/>
                </a:solidFill>
                <a:latin typeface="Times New Roman" pitchFamily="18" charset="0"/>
                <a:cs typeface="Times New Roman" pitchFamily="18" charset="0"/>
              </a:rPr>
              <a:t> QPPL </a:t>
            </a:r>
            <a:r>
              <a:rPr lang="en-US" b="1" dirty="0" err="1" smtClean="0">
                <a:solidFill>
                  <a:srgbClr val="3333FF"/>
                </a:solidFill>
                <a:latin typeface="Times New Roman" pitchFamily="18" charset="0"/>
                <a:cs typeface="Times New Roman" pitchFamily="18" charset="0"/>
              </a:rPr>
              <a:t>mà</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Luật</a:t>
            </a:r>
            <a:r>
              <a:rPr lang="en-US" b="1" dirty="0" smtClean="0">
                <a:solidFill>
                  <a:srgbClr val="3333FF"/>
                </a:solidFill>
                <a:latin typeface="Times New Roman" pitchFamily="18" charset="0"/>
                <a:cs typeface="Times New Roman" pitchFamily="18" charset="0"/>
              </a:rPr>
              <a:t> Ban </a:t>
            </a:r>
            <a:r>
              <a:rPr lang="en-US" b="1" dirty="0" err="1" smtClean="0">
                <a:solidFill>
                  <a:srgbClr val="3333FF"/>
                </a:solidFill>
                <a:latin typeface="Times New Roman" pitchFamily="18" charset="0"/>
                <a:cs typeface="Times New Roman" pitchFamily="18" charset="0"/>
              </a:rPr>
              <a:t>hành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văn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bản</a:t>
            </a:r>
            <a:r>
              <a:rPr lang="en-US" b="1" dirty="0" smtClean="0">
                <a:solidFill>
                  <a:srgbClr val="3333FF"/>
                </a:solidFill>
                <a:latin typeface="Times New Roman" pitchFamily="18" charset="0"/>
                <a:cs typeface="Times New Roman" pitchFamily="18" charset="0"/>
              </a:rPr>
              <a:t> QPPL </a:t>
            </a:r>
            <a:r>
              <a:rPr lang="en-US" b="1" dirty="0" err="1" smtClean="0">
                <a:solidFill>
                  <a:srgbClr val="3333FF"/>
                </a:solidFill>
                <a:latin typeface="Times New Roman" pitchFamily="18" charset="0"/>
                <a:cs typeface="Times New Roman" pitchFamily="18" charset="0"/>
              </a:rPr>
              <a:t>quy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phải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lập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đề</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nghị</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xây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dựng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vbqppl</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trước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khi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tiến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hành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soạn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trừ</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nội</a:t>
            </a:r>
            <a:r>
              <a:rPr lang="en-US" b="1" dirty="0" smtClean="0">
                <a:solidFill>
                  <a:srgbClr val="3333FF"/>
                </a:solidFill>
                <a:latin typeface="Times New Roman" pitchFamily="18" charset="0"/>
                <a:cs typeface="Times New Roman" pitchFamily="18" charset="0"/>
              </a:rPr>
              <a:t> dung </a:t>
            </a:r>
            <a:r>
              <a:rPr lang="en-US" b="1" dirty="0" err="1" smtClean="0">
                <a:solidFill>
                  <a:srgbClr val="3333FF"/>
                </a:solidFill>
                <a:latin typeface="Times New Roman" pitchFamily="18" charset="0"/>
                <a:cs typeface="Times New Roman" pitchFamily="18" charset="0"/>
              </a:rPr>
              <a:t>thuộc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bí</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mật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Nhà</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nước</a:t>
            </a:r>
            <a:r>
              <a:rPr lang="en-US" b="1" dirty="0" smtClean="0">
                <a:solidFill>
                  <a:srgbClr val="3333FF"/>
                </a:solidFill>
                <a:latin typeface="Times New Roman" pitchFamily="18" charset="0"/>
                <a:cs typeface="Times New Roman" pitchFamily="18" charset="0"/>
              </a:rPr>
              <a:t>.</a:t>
            </a:r>
          </a:p>
          <a:p>
            <a:pPr marL="0" indent="0" algn="just">
              <a:spcAft>
                <a:spcPts val="4200"/>
              </a:spcAf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động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trực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tiếp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làm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phát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sinh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thay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đổi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chấm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dứt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quyền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nghĩa</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vụ</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của</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người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dân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tổ</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chức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doanh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nghiệp</a:t>
            </a:r>
            <a:r>
              <a:rPr lang="en-US" b="1" dirty="0" smtClean="0">
                <a:solidFill>
                  <a:srgbClr val="3333FF"/>
                </a:solidFill>
                <a:latin typeface="Times New Roman" pitchFamily="18" charset="0"/>
                <a:cs typeface="Times New Roman" pitchFamily="18" charset="0"/>
              </a:rPr>
              <a:t>.</a:t>
            </a:r>
            <a:endParaRPr lang="en-GB" b="1" dirty="0">
              <a:solidFill>
                <a:srgbClr val="3333FF"/>
              </a:solidFill>
              <a:latin typeface="Times New Roman" pitchFamily="18" charset="0"/>
              <a:cs typeface="Times New Roman" pitchFamily="18" charset="0"/>
            </a:endParaRPr>
          </a:p>
        </p:txBody>
      </p:sp>
    </p:spTree>
    <p:extLst>
      <p:ext uri="{BB962C8B-B14F-4D97-AF65-F5344CB8AC3E}">
        <p14:creationId xmlns:p14="http://schemas.microsoft.com/office/powerpoint/2010/main" val="2987047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lgn="just">
              <a:spcAft>
                <a:spcPts val="4800"/>
              </a:spcAft>
              <a:buNone/>
            </a:pPr>
            <a:r>
              <a:rPr lang="en-US" b="1" dirty="0" smtClean="0">
                <a:solidFill>
                  <a:srgbClr val="3333FF"/>
                </a:solidFill>
                <a:latin typeface="Times New Roman" pitchFamily="18" charset="0"/>
                <a:cs typeface="Times New Roman" pitchFamily="18" charset="0"/>
              </a:rPr>
              <a:t> - </a:t>
            </a:r>
            <a:r>
              <a:rPr lang="en-US" b="1" dirty="0" err="1" smtClean="0">
                <a:solidFill>
                  <a:srgbClr val="3333FF"/>
                </a:solidFill>
                <a:latin typeface="Times New Roman" pitchFamily="18" charset="0"/>
                <a:cs typeface="Times New Roman" pitchFamily="18" charset="0"/>
              </a:rPr>
              <a:t>Được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xác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là</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những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vấn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đề</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khó</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nhạy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cảm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dư</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luận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xã</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hội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quan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tâm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hoặc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có</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nhiều</a:t>
            </a:r>
            <a:r>
              <a:rPr lang="en-US" b="1" dirty="0" smtClean="0">
                <a:solidFill>
                  <a:srgbClr val="3333FF"/>
                </a:solidFill>
                <a:latin typeface="Times New Roman" pitchFamily="18" charset="0"/>
                <a:cs typeface="Times New Roman" pitchFamily="18" charset="0"/>
              </a:rPr>
              <a:t> ý </a:t>
            </a:r>
            <a:r>
              <a:rPr lang="en-US" b="1" dirty="0" err="1" smtClean="0">
                <a:solidFill>
                  <a:srgbClr val="3333FF"/>
                </a:solidFill>
                <a:latin typeface="Times New Roman" pitchFamily="18" charset="0"/>
                <a:cs typeface="Times New Roman" pitchFamily="18" charset="0"/>
              </a:rPr>
              <a:t>kiến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khác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nhau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về</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nội</a:t>
            </a:r>
            <a:r>
              <a:rPr lang="en-US" b="1" dirty="0" smtClean="0">
                <a:solidFill>
                  <a:srgbClr val="3333FF"/>
                </a:solidFill>
                <a:latin typeface="Times New Roman" pitchFamily="18" charset="0"/>
                <a:cs typeface="Times New Roman" pitchFamily="18" charset="0"/>
              </a:rPr>
              <a:t> dung </a:t>
            </a:r>
            <a:r>
              <a:rPr lang="en-US" b="1" dirty="0" err="1" smtClean="0">
                <a:solidFill>
                  <a:srgbClr val="3333FF"/>
                </a:solidFill>
                <a:latin typeface="Times New Roman" pitchFamily="18" charset="0"/>
                <a:cs typeface="Times New Roman" pitchFamily="18" charset="0"/>
              </a:rPr>
              <a:t>dự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chính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sách</a:t>
            </a:r>
            <a:r>
              <a:rPr lang="en-US" b="1" dirty="0" smtClean="0">
                <a:solidFill>
                  <a:srgbClr val="3333FF"/>
                </a:solidFill>
                <a:latin typeface="Times New Roman" pitchFamily="18" charset="0"/>
                <a:cs typeface="Times New Roman" pitchFamily="18" charset="0"/>
              </a:rPr>
              <a:t>;</a:t>
            </a:r>
          </a:p>
          <a:p>
            <a:pPr marL="0" indent="0" algn="just">
              <a:spcAft>
                <a:spcPts val="4800"/>
              </a:spcAf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Chính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sách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có</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động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trên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phạm</a:t>
            </a:r>
            <a:r>
              <a:rPr lang="en-US" b="1" dirty="0" smtClean="0">
                <a:solidFill>
                  <a:srgbClr val="3333FF"/>
                </a:solidFill>
                <a:latin typeface="Times New Roman" pitchFamily="18" charset="0"/>
                <a:cs typeface="Times New Roman" pitchFamily="18" charset="0"/>
              </a:rPr>
              <a:t> vi </a:t>
            </a:r>
            <a:r>
              <a:rPr lang="en-US" b="1" dirty="0" err="1" smtClean="0">
                <a:solidFill>
                  <a:srgbClr val="3333FF"/>
                </a:solidFill>
                <a:latin typeface="Times New Roman" pitchFamily="18" charset="0"/>
                <a:cs typeface="Times New Roman" pitchFamily="18" charset="0"/>
              </a:rPr>
              <a:t>cả</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nước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hoặc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trên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phạm</a:t>
            </a:r>
            <a:r>
              <a:rPr lang="en-US" b="1" dirty="0" smtClean="0">
                <a:solidFill>
                  <a:srgbClr val="3333FF"/>
                </a:solidFill>
                <a:latin typeface="Times New Roman" pitchFamily="18" charset="0"/>
                <a:cs typeface="Times New Roman" pitchFamily="18" charset="0"/>
              </a:rPr>
              <a:t> vi </a:t>
            </a:r>
            <a:r>
              <a:rPr lang="en-US" b="1" dirty="0" err="1" smtClean="0">
                <a:solidFill>
                  <a:srgbClr val="3333FF"/>
                </a:solidFill>
                <a:latin typeface="Times New Roman" pitchFamily="18" charset="0"/>
                <a:cs typeface="Times New Roman" pitchFamily="18" charset="0"/>
              </a:rPr>
              <a:t>toàn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tỉnh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thành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phố</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trực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thuộc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Trung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ương</a:t>
            </a:r>
            <a:r>
              <a:rPr lang="en-US" b="1" dirty="0" smtClean="0">
                <a:solidFill>
                  <a:srgbClr val="3333FF"/>
                </a:solidFill>
                <a:latin typeface="Times New Roman" pitchFamily="18" charset="0"/>
                <a:cs typeface="Times New Roman" pitchFamily="18" charset="0"/>
              </a:rPr>
              <a:t>.</a:t>
            </a:r>
          </a:p>
        </p:txBody>
      </p:sp>
    </p:spTree>
    <p:extLst>
      <p:ext uri="{BB962C8B-B14F-4D97-AF65-F5344CB8AC3E}">
        <p14:creationId xmlns:p14="http://schemas.microsoft.com/office/powerpoint/2010/main" val="2559118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marL="0" indent="0" algn="just">
              <a:buNone/>
            </a:pPr>
            <a:r>
              <a:rPr lang="en-US" b="1" i="1" dirty="0" err="1">
                <a:solidFill>
                  <a:srgbClr val="3333FF"/>
                </a:solidFill>
                <a:latin typeface="Times New Roman" pitchFamily="18" charset="0"/>
                <a:cs typeface="Times New Roman" pitchFamily="18" charset="0"/>
              </a:rPr>
              <a:t>Lưu</a:t>
            </a:r>
            <a:r>
              <a:rPr lang="en-US" b="1" i="1" dirty="0">
                <a:solidFill>
                  <a:srgbClr val="3333FF"/>
                </a:solidFill>
                <a:latin typeface="Times New Roman" pitchFamily="18" charset="0"/>
                <a:cs typeface="Times New Roman" pitchFamily="18" charset="0"/>
              </a:rPr>
              <a:t> ý: </a:t>
            </a:r>
            <a:r>
              <a:rPr lang="en-US" b="1" i="1" dirty="0" err="1">
                <a:solidFill>
                  <a:srgbClr val="3333FF"/>
                </a:solidFill>
                <a:latin typeface="Times New Roman" pitchFamily="18" charset="0"/>
                <a:cs typeface="Times New Roman" pitchFamily="18" charset="0"/>
              </a:rPr>
              <a:t>Ngoài</a:t>
            </a:r>
            <a:r>
              <a:rPr lang="en-US" b="1" i="1" dirty="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dự</a:t>
            </a:r>
            <a:r>
              <a:rPr lang="en-US" b="1" i="1" dirty="0" smtClean="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thảo</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các</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chính</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sách</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lớn</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đảm</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bảo</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các</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tiêu</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chí</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nêu</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trên</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các</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cơ</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quan</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chủ</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trì</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soạn</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thảo</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văn</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bản</a:t>
            </a:r>
            <a:r>
              <a:rPr lang="en-US" b="1" i="1" dirty="0">
                <a:solidFill>
                  <a:srgbClr val="3333FF"/>
                </a:solidFill>
                <a:latin typeface="Times New Roman" pitchFamily="18" charset="0"/>
                <a:cs typeface="Times New Roman" pitchFamily="18" charset="0"/>
              </a:rPr>
              <a:t> QPPL </a:t>
            </a:r>
            <a:r>
              <a:rPr lang="en-US" b="1" i="1" dirty="0" err="1">
                <a:solidFill>
                  <a:srgbClr val="3333FF"/>
                </a:solidFill>
                <a:latin typeface="Times New Roman" pitchFamily="18" charset="0"/>
                <a:cs typeface="Times New Roman" pitchFamily="18" charset="0"/>
              </a:rPr>
              <a:t>căn</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cứ</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nội</a:t>
            </a:r>
            <a:r>
              <a:rPr lang="en-US" b="1" i="1" dirty="0">
                <a:solidFill>
                  <a:srgbClr val="3333FF"/>
                </a:solidFill>
                <a:latin typeface="Times New Roman" pitchFamily="18" charset="0"/>
                <a:cs typeface="Times New Roman" pitchFamily="18" charset="0"/>
              </a:rPr>
              <a:t> dung </a:t>
            </a:r>
            <a:r>
              <a:rPr lang="en-US" b="1" i="1" dirty="0" err="1">
                <a:solidFill>
                  <a:srgbClr val="3333FF"/>
                </a:solidFill>
                <a:latin typeface="Times New Roman" pitchFamily="18" charset="0"/>
                <a:cs typeface="Times New Roman" pitchFamily="18" charset="0"/>
              </a:rPr>
              <a:t>dự</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thảo</a:t>
            </a:r>
            <a:r>
              <a:rPr lang="en-US" b="1" i="1" dirty="0">
                <a:solidFill>
                  <a:srgbClr val="3333FF"/>
                </a:solidFill>
                <a:latin typeface="Times New Roman" pitchFamily="18" charset="0"/>
                <a:cs typeface="Times New Roman" pitchFamily="18" charset="0"/>
              </a:rPr>
              <a:t> </a:t>
            </a:r>
            <a:r>
              <a:rPr lang="en-US" b="1" i="1" dirty="0" err="1">
                <a:solidFill>
                  <a:srgbClr val="3333FF"/>
                </a:solidFill>
                <a:latin typeface="Times New Roman" pitchFamily="18" charset="0"/>
                <a:cs typeface="Times New Roman" pitchFamily="18" charset="0"/>
              </a:rPr>
              <a:t>chính</a:t>
            </a:r>
            <a:r>
              <a:rPr lang="en-US" b="1" i="1" dirty="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sách</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hoặc</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dự</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thảo</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quy</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định</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yêu</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cầu</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và</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điều</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kiện</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thực</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tiễn</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chủ</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động</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thực</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hiện</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việc</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truyền</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thông</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các</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chính</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sách</a:t>
            </a:r>
            <a:r>
              <a:rPr lang="en-US" b="1" i="1" dirty="0" smtClean="0">
                <a:solidFill>
                  <a:srgbClr val="3333FF"/>
                </a:solidFill>
                <a:latin typeface="Times New Roman" pitchFamily="18" charset="0"/>
                <a:cs typeface="Times New Roman" pitchFamily="18" charset="0"/>
              </a:rPr>
              <a:t> do </a:t>
            </a:r>
            <a:r>
              <a:rPr lang="en-US" b="1" i="1" dirty="0" err="1" smtClean="0">
                <a:solidFill>
                  <a:srgbClr val="3333FF"/>
                </a:solidFill>
                <a:latin typeface="Times New Roman" pitchFamily="18" charset="0"/>
                <a:cs typeface="Times New Roman" pitchFamily="18" charset="0"/>
              </a:rPr>
              <a:t>mình</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tham</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mưu</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xây</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dựng</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hoặc</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trực</a:t>
            </a:r>
            <a:r>
              <a:rPr lang="en-US" b="1" i="1" dirty="0" smtClean="0">
                <a:solidFill>
                  <a:srgbClr val="3333FF"/>
                </a:solidFill>
                <a:latin typeface="Times New Roman" pitchFamily="18" charset="0"/>
                <a:cs typeface="Times New Roman" pitchFamily="18" charset="0"/>
              </a:rPr>
              <a:t> </a:t>
            </a:r>
            <a:r>
              <a:rPr lang="en-US" b="1" i="1" dirty="0" err="1" smtClean="0">
                <a:solidFill>
                  <a:srgbClr val="3333FF"/>
                </a:solidFill>
                <a:latin typeface="Times New Roman" pitchFamily="18" charset="0"/>
                <a:cs typeface="Times New Roman" pitchFamily="18" charset="0"/>
              </a:rPr>
              <a:t>tiếp</a:t>
            </a:r>
            <a:r>
              <a:rPr lang="en-US" b="1" i="1" dirty="0" smtClean="0">
                <a:solidFill>
                  <a:srgbClr val="3333FF"/>
                </a:solidFill>
                <a:latin typeface="Times New Roman" pitchFamily="18" charset="0"/>
                <a:cs typeface="Times New Roman" pitchFamily="18" charset="0"/>
              </a:rPr>
              <a:t> ban </a:t>
            </a:r>
            <a:r>
              <a:rPr lang="en-US" b="1" i="1" dirty="0" err="1" smtClean="0">
                <a:solidFill>
                  <a:srgbClr val="3333FF"/>
                </a:solidFill>
                <a:latin typeface="Times New Roman" pitchFamily="18" charset="0"/>
                <a:cs typeface="Times New Roman" pitchFamily="18" charset="0"/>
              </a:rPr>
              <a:t>hành</a:t>
            </a:r>
            <a:r>
              <a:rPr lang="en-US" b="1" i="1" dirty="0" smtClean="0">
                <a:solidFill>
                  <a:srgbClr val="3333FF"/>
                </a:solidFill>
                <a:latin typeface="Times New Roman" pitchFamily="18" charset="0"/>
                <a:cs typeface="Times New Roman" pitchFamily="18" charset="0"/>
              </a:rPr>
              <a:t>.</a:t>
            </a:r>
            <a:endParaRPr lang="en-GB" b="1" i="1" dirty="0">
              <a:solidFill>
                <a:srgbClr val="3333FF"/>
              </a:solidFill>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4214729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sz="3200" b="1" dirty="0" err="1" smtClean="0">
                <a:solidFill>
                  <a:srgbClr val="FF0000"/>
                </a:solidFill>
                <a:latin typeface="Times New Roman" pitchFamily="18" charset="0"/>
                <a:cs typeface="Times New Roman" pitchFamily="18" charset="0"/>
              </a:rPr>
              <a:t>Xây</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dựng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tài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liệu</a:t>
            </a:r>
            <a:r>
              <a:rPr lang="en-US" sz="3200" b="1" dirty="0" smtClean="0">
                <a:solidFill>
                  <a:srgbClr val="FF0000"/>
                </a:solidFill>
                <a:latin typeface="Times New Roman" pitchFamily="18" charset="0"/>
                <a:cs typeface="Times New Roman" pitchFamily="18" charset="0"/>
              </a:rPr>
              <a:t> </a:t>
            </a:r>
            <a:br>
              <a:rPr lang="en-US" sz="3200" b="1" dirty="0" smtClean="0">
                <a:solidFill>
                  <a:srgbClr val="FF0000"/>
                </a:solidFill>
                <a:latin typeface="Times New Roman" pitchFamily="18" charset="0"/>
                <a:cs typeface="Times New Roman" pitchFamily="18" charset="0"/>
              </a:rPr>
            </a:br>
            <a:r>
              <a:rPr lang="en-US" sz="3200" b="1" dirty="0" err="1" smtClean="0">
                <a:solidFill>
                  <a:srgbClr val="FF0000"/>
                </a:solidFill>
                <a:latin typeface="Times New Roman" pitchFamily="18" charset="0"/>
                <a:cs typeface="Times New Roman" pitchFamily="18" charset="0"/>
              </a:rPr>
              <a:t>để</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truyền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thông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dự</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thảo</a:t>
            </a:r>
            <a:r>
              <a:rPr lang="en-US" sz="3200" b="1" dirty="0" smtClean="0">
                <a:solidFill>
                  <a:srgbClr val="FF0000"/>
                </a:solidFill>
                <a:latin typeface="Times New Roman" pitchFamily="18" charset="0"/>
                <a:cs typeface="Times New Roman" pitchFamily="18" charset="0"/>
              </a:rPr>
              <a:t> </a:t>
            </a:r>
            <a:endParaRPr lang="en-GB" sz="3200" dirty="0"/>
          </a:p>
        </p:txBody>
      </p:sp>
      <p:sp>
        <p:nvSpPr>
          <p:cNvPr id="3" name="Content Placeholder 2"/>
          <p:cNvSpPr>
            <a:spLocks noGrp="1"/>
          </p:cNvSpPr>
          <p:nvPr>
            <p:ph idx="1"/>
          </p:nvPr>
        </p:nvSpPr>
        <p:spPr>
          <a:xfrm>
            <a:off x="457200" y="2209800"/>
            <a:ext cx="8229600" cy="3916363"/>
          </a:xfrm>
        </p:spPr>
        <p:txBody>
          <a:bodyPr/>
          <a:lstStyle/>
          <a:p>
            <a:pPr algn="just">
              <a:spcAft>
                <a:spcPts val="4200"/>
              </a:spcAft>
              <a:buFontTx/>
              <a:buChar char="-"/>
            </a:pPr>
            <a:r>
              <a:rPr lang="en-US" b="1" dirty="0" err="1" smtClean="0">
                <a:solidFill>
                  <a:srgbClr val="3333FF"/>
                </a:solidFill>
                <a:latin typeface="Times New Roman" pitchFamily="18" charset="0"/>
                <a:cs typeface="Times New Roman" pitchFamily="18" charset="0"/>
              </a:rPr>
              <a:t>Cơ</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quan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chủ</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trì</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soạn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quyết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xây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dựng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tài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liệu</a:t>
            </a:r>
            <a:r>
              <a:rPr lang="en-US" b="1" dirty="0" smtClean="0">
                <a:solidFill>
                  <a:srgbClr val="3333FF"/>
                </a:solidFill>
                <a:latin typeface="Times New Roman" pitchFamily="18" charset="0"/>
                <a:cs typeface="Times New Roman" pitchFamily="18" charset="0"/>
              </a:rPr>
              <a:t>. </a:t>
            </a:r>
          </a:p>
          <a:p>
            <a:pPr algn="just">
              <a:spcAft>
                <a:spcPts val="4200"/>
              </a:spcAft>
              <a:buFontTx/>
              <a:buChar char="-"/>
            </a:pPr>
            <a:r>
              <a:rPr lang="en-US" b="1" dirty="0" err="1" smtClean="0">
                <a:solidFill>
                  <a:srgbClr val="3333FF"/>
                </a:solidFill>
                <a:latin typeface="Times New Roman" pitchFamily="18" charset="0"/>
                <a:cs typeface="Times New Roman" pitchFamily="18" charset="0"/>
              </a:rPr>
              <a:t>Tài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liệu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truyền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thông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đảm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đầy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đủ</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ngắn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gọn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dễ</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hiểu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hình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thức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phong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phú</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sinh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động</a:t>
            </a:r>
            <a:r>
              <a:rPr lang="en-US" b="1" dirty="0" smtClean="0">
                <a:solidFill>
                  <a:srgbClr val="3333FF"/>
                </a:solidFill>
                <a:latin typeface="Times New Roman" pitchFamily="18" charset="0"/>
                <a:cs typeface="Times New Roman" pitchFamily="18" charset="0"/>
              </a:rPr>
              <a:t>.</a:t>
            </a:r>
            <a:endParaRPr lang="en-GB" dirty="0"/>
          </a:p>
        </p:txBody>
      </p:sp>
    </p:spTree>
    <p:extLst>
      <p:ext uri="{BB962C8B-B14F-4D97-AF65-F5344CB8AC3E}">
        <p14:creationId xmlns:p14="http://schemas.microsoft.com/office/powerpoint/2010/main" val="1864757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err="1">
                <a:solidFill>
                  <a:srgbClr val="FF0000"/>
                </a:solidFill>
                <a:latin typeface="Times New Roman" pitchFamily="18" charset="0"/>
                <a:cs typeface="Times New Roman" pitchFamily="18" charset="0"/>
              </a:rPr>
              <a:t>Nội</a:t>
            </a:r>
            <a:r>
              <a:rPr lang="en-US" sz="4000" b="1" dirty="0">
                <a:solidFill>
                  <a:srgbClr val="FF0000"/>
                </a:solidFill>
                <a:latin typeface="Times New Roman" pitchFamily="18" charset="0"/>
                <a:cs typeface="Times New Roman" pitchFamily="18" charset="0"/>
              </a:rPr>
              <a:t> dung </a:t>
            </a:r>
            <a:r>
              <a:rPr lang="en-US" sz="4000" b="1" dirty="0" err="1">
                <a:solidFill>
                  <a:srgbClr val="FF0000"/>
                </a:solidFill>
                <a:latin typeface="Times New Roman" pitchFamily="18" charset="0"/>
                <a:cs typeface="Times New Roman" pitchFamily="18" charset="0"/>
              </a:rPr>
              <a:t>truyền</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thông</a:t>
            </a:r>
            <a:r>
              <a:rPr lang="en-US" sz="4000" b="1" dirty="0">
                <a:solidFill>
                  <a:srgbClr val="FF0000"/>
                </a:solidFill>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
            </a:r>
            <a:br>
              <a:rPr lang="en-US" b="1" dirty="0">
                <a:solidFill>
                  <a:srgbClr val="FF0000"/>
                </a:solidFill>
                <a:latin typeface="Times New Roman" pitchFamily="18" charset="0"/>
                <a:cs typeface="Times New Roman" pitchFamily="18" charset="0"/>
              </a:rPr>
            </a:br>
            <a:endParaRPr lang="en-GB" dirty="0"/>
          </a:p>
        </p:txBody>
      </p:sp>
      <p:sp>
        <p:nvSpPr>
          <p:cNvPr id="3" name="Content Placeholder 2"/>
          <p:cNvSpPr>
            <a:spLocks noGrp="1"/>
          </p:cNvSpPr>
          <p:nvPr>
            <p:ph idx="1"/>
          </p:nvPr>
        </p:nvSpPr>
        <p:spPr/>
        <p:txBody>
          <a:bodyPr/>
          <a:lstStyle/>
          <a:p>
            <a:pPr marL="0" indent="0">
              <a:spcAft>
                <a:spcPts val="4800"/>
              </a:spcAft>
              <a:buNone/>
            </a:pP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Sự</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cần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thiết</a:t>
            </a:r>
            <a:r>
              <a:rPr lang="en-US" b="1" dirty="0">
                <a:solidFill>
                  <a:srgbClr val="3333FF"/>
                </a:solidFill>
                <a:latin typeface="Times New Roman" pitchFamily="18" charset="0"/>
                <a:cs typeface="Times New Roman" pitchFamily="18" charset="0"/>
              </a:rPr>
              <a:t> ban </a:t>
            </a:r>
            <a:r>
              <a:rPr lang="en-US" b="1" dirty="0" err="1">
                <a:solidFill>
                  <a:srgbClr val="3333FF"/>
                </a:solidFill>
                <a:latin typeface="Times New Roman" pitchFamily="18" charset="0"/>
                <a:cs typeface="Times New Roman" pitchFamily="18" charset="0"/>
              </a:rPr>
              <a:t>hành</a:t>
            </a:r>
            <a:r>
              <a:rPr lang="en-US" b="1" dirty="0">
                <a:solidFill>
                  <a:srgbClr val="3333FF"/>
                </a:solidFill>
                <a:latin typeface="Times New Roman" pitchFamily="18" charset="0"/>
                <a:cs typeface="Times New Roman" pitchFamily="18" charset="0"/>
              </a:rPr>
              <a:t>; </a:t>
            </a:r>
          </a:p>
          <a:p>
            <a:pPr marL="0" indent="0">
              <a:spcAft>
                <a:spcPts val="4800"/>
              </a:spcAft>
              <a:buNone/>
            </a:pP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Mục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đích</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quan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điểm</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xây</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dựng</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phạm</a:t>
            </a:r>
            <a:r>
              <a:rPr lang="en-US" b="1" dirty="0">
                <a:solidFill>
                  <a:srgbClr val="3333FF"/>
                </a:solidFill>
                <a:latin typeface="Times New Roman" pitchFamily="18" charset="0"/>
                <a:cs typeface="Times New Roman" pitchFamily="18" charset="0"/>
              </a:rPr>
              <a:t> vi </a:t>
            </a:r>
            <a:r>
              <a:rPr lang="en-US" b="1" dirty="0" err="1">
                <a:solidFill>
                  <a:srgbClr val="3333FF"/>
                </a:solidFill>
                <a:latin typeface="Times New Roman" pitchFamily="18" charset="0"/>
                <a:cs typeface="Times New Roman" pitchFamily="18" charset="0"/>
              </a:rPr>
              <a:t>điều</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chỉnh</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đối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tượng</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áp</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dụng</a:t>
            </a:r>
            <a:r>
              <a:rPr lang="en-US" b="1" dirty="0" smtClean="0">
                <a:solidFill>
                  <a:srgbClr val="3333FF"/>
                </a:solidFill>
                <a:latin typeface="Times New Roman" pitchFamily="18" charset="0"/>
                <a:cs typeface="Times New Roman" pitchFamily="18" charset="0"/>
              </a:rPr>
              <a:t>;</a:t>
            </a:r>
          </a:p>
          <a:p>
            <a:pPr marL="0" indent="0">
              <a:spcAft>
                <a:spcPts val="4800"/>
              </a:spcAft>
              <a:buNone/>
            </a:pP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Nội</a:t>
            </a:r>
            <a:r>
              <a:rPr lang="en-US" b="1" dirty="0">
                <a:solidFill>
                  <a:srgbClr val="3333FF"/>
                </a:solidFill>
                <a:latin typeface="Times New Roman" pitchFamily="18" charset="0"/>
                <a:cs typeface="Times New Roman" pitchFamily="18" charset="0"/>
              </a:rPr>
              <a:t> dung </a:t>
            </a:r>
            <a:r>
              <a:rPr lang="en-US" b="1" dirty="0" err="1">
                <a:solidFill>
                  <a:srgbClr val="3333FF"/>
                </a:solidFill>
                <a:latin typeface="Times New Roman" pitchFamily="18" charset="0"/>
                <a:cs typeface="Times New Roman" pitchFamily="18" charset="0"/>
              </a:rPr>
              <a:t>cơ</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bản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của</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quyết</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định</a:t>
            </a:r>
            <a:r>
              <a:rPr lang="en-US" b="1" dirty="0">
                <a:solidFill>
                  <a:srgbClr val="3333FF"/>
                </a:solidFill>
                <a:latin typeface="Times New Roman" pitchFamily="18" charset="0"/>
                <a:cs typeface="Times New Roman" pitchFamily="18" charset="0"/>
              </a:rPr>
              <a:t>;</a:t>
            </a:r>
          </a:p>
          <a:p>
            <a:pPr marL="0" indent="0">
              <a:spcAft>
                <a:spcPts val="4800"/>
              </a:spcAft>
              <a:buNone/>
            </a:pPr>
            <a:endParaRPr lang="en-US" b="1" dirty="0">
              <a:solidFill>
                <a:srgbClr val="3333FF"/>
              </a:solidFill>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2059078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pPr marL="0" indent="0" algn="just">
              <a:spcAft>
                <a:spcPts val="4800"/>
              </a:spcAft>
              <a:buNone/>
            </a:pPr>
            <a:r>
              <a:rPr lang="en-US" b="1" dirty="0" smtClean="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Nội</a:t>
            </a:r>
            <a:r>
              <a:rPr lang="en-US" b="1" dirty="0">
                <a:solidFill>
                  <a:srgbClr val="3333FF"/>
                </a:solidFill>
                <a:latin typeface="Times New Roman" pitchFamily="18" charset="0"/>
                <a:cs typeface="Times New Roman" pitchFamily="18" charset="0"/>
              </a:rPr>
              <a:t> dung </a:t>
            </a:r>
            <a:r>
              <a:rPr lang="en-US" b="1" dirty="0" err="1">
                <a:solidFill>
                  <a:srgbClr val="3333FF"/>
                </a:solidFill>
                <a:latin typeface="Times New Roman" pitchFamily="18" charset="0"/>
                <a:cs typeface="Times New Roman" pitchFamily="18" charset="0"/>
              </a:rPr>
              <a:t>mới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hoặc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sửa</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đổi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bổ</a:t>
            </a:r>
            <a:r>
              <a:rPr lang="en-US" b="1" dirty="0">
                <a:solidFill>
                  <a:srgbClr val="3333FF"/>
                </a:solidFill>
                <a:latin typeface="Times New Roman" pitchFamily="18" charset="0"/>
                <a:cs typeface="Times New Roman" pitchFamily="18" charset="0"/>
              </a:rPr>
              <a:t> sung, </a:t>
            </a:r>
            <a:r>
              <a:rPr lang="en-US" b="1" dirty="0" err="1">
                <a:solidFill>
                  <a:srgbClr val="3333FF"/>
                </a:solidFill>
                <a:latin typeface="Times New Roman" pitchFamily="18" charset="0"/>
                <a:cs typeface="Times New Roman" pitchFamily="18" charset="0"/>
              </a:rPr>
              <a:t>hủy</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bỏ</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bãi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bỏ</a:t>
            </a:r>
            <a:r>
              <a:rPr lang="en-US" b="1" dirty="0">
                <a:solidFill>
                  <a:srgbClr val="3333FF"/>
                </a:solidFill>
                <a:latin typeface="Times New Roman" pitchFamily="18" charset="0"/>
                <a:cs typeface="Times New Roman" pitchFamily="18" charset="0"/>
              </a:rPr>
              <a:t> so </a:t>
            </a:r>
            <a:r>
              <a:rPr lang="en-US" b="1" dirty="0" err="1">
                <a:solidFill>
                  <a:srgbClr val="3333FF"/>
                </a:solidFill>
                <a:latin typeface="Times New Roman" pitchFamily="18" charset="0"/>
                <a:cs typeface="Times New Roman" pitchFamily="18" charset="0"/>
              </a:rPr>
              <a:t>với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quy</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định</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hiện</a:t>
            </a:r>
            <a:r>
              <a:rPr lang="en-US" b="1" dirty="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hành</a:t>
            </a:r>
            <a:r>
              <a:rPr lang="en-US" b="1" dirty="0" smtClean="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chú</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trọng</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các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vấn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đề</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khó</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có</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nhiều</a:t>
            </a:r>
            <a:r>
              <a:rPr lang="en-US" b="1" dirty="0">
                <a:solidFill>
                  <a:srgbClr val="3333FF"/>
                </a:solidFill>
                <a:latin typeface="Times New Roman" pitchFamily="18" charset="0"/>
                <a:cs typeface="Times New Roman" pitchFamily="18" charset="0"/>
              </a:rPr>
              <a:t> ý </a:t>
            </a:r>
            <a:r>
              <a:rPr lang="en-US" b="1" dirty="0" err="1">
                <a:solidFill>
                  <a:srgbClr val="3333FF"/>
                </a:solidFill>
                <a:latin typeface="Times New Roman" pitchFamily="18" charset="0"/>
                <a:cs typeface="Times New Roman" pitchFamily="18" charset="0"/>
              </a:rPr>
              <a:t>kiến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khác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nhau</a:t>
            </a:r>
            <a:r>
              <a:rPr lang="en-US" b="1" dirty="0" smtClean="0">
                <a:solidFill>
                  <a:srgbClr val="3333FF"/>
                </a:solidFill>
                <a:latin typeface="Times New Roman" pitchFamily="18" charset="0"/>
                <a:cs typeface="Times New Roman" pitchFamily="18" charset="0"/>
              </a:rPr>
              <a:t>;</a:t>
            </a:r>
          </a:p>
          <a:p>
            <a:pPr marL="0" indent="0" algn="just">
              <a:spcAft>
                <a:spcPts val="4800"/>
              </a:spcAf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nội</a:t>
            </a:r>
            <a:r>
              <a:rPr lang="en-US" b="1" dirty="0" smtClean="0">
                <a:solidFill>
                  <a:srgbClr val="3333FF"/>
                </a:solidFill>
                <a:latin typeface="Times New Roman" pitchFamily="18" charset="0"/>
                <a:cs typeface="Times New Roman" pitchFamily="18" charset="0"/>
              </a:rPr>
              <a:t> dung </a:t>
            </a:r>
            <a:r>
              <a:rPr lang="en-US" b="1" dirty="0" err="1" smtClean="0">
                <a:solidFill>
                  <a:srgbClr val="3333FF"/>
                </a:solidFill>
                <a:latin typeface="Times New Roman" pitchFamily="18" charset="0"/>
                <a:cs typeface="Times New Roman" pitchFamily="18" charset="0"/>
              </a:rPr>
              <a:t>khác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cần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thông</a:t>
            </a:r>
            <a:r>
              <a:rPr lang="en-US" b="1" dirty="0" smtClean="0">
                <a:solidFill>
                  <a:srgbClr val="3333FF"/>
                </a:solidFill>
                <a:latin typeface="Times New Roman" pitchFamily="18" charset="0"/>
                <a:cs typeface="Times New Roman" pitchFamily="18" charset="0"/>
              </a:rPr>
              <a:t> tin </a:t>
            </a:r>
            <a:r>
              <a:rPr lang="en-US" b="1" dirty="0" err="1" smtClean="0">
                <a:solidFill>
                  <a:srgbClr val="3333FF"/>
                </a:solidFill>
                <a:latin typeface="Times New Roman" pitchFamily="18" charset="0"/>
                <a:cs typeface="Times New Roman" pitchFamily="18" charset="0"/>
              </a:rPr>
              <a:t>rộng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rãi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đến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người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dân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tổ</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chức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doanh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nghiệp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và</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toàn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xã</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hội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nếu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có</a:t>
            </a:r>
            <a:r>
              <a:rPr lang="en-US" b="1" dirty="0" smtClean="0">
                <a:solidFill>
                  <a:srgbClr val="3333FF"/>
                </a:solidFill>
                <a:latin typeface="Times New Roman" pitchFamily="18" charset="0"/>
                <a:cs typeface="Times New Roman" pitchFamily="18" charset="0"/>
              </a:rPr>
              <a:t>).</a:t>
            </a:r>
            <a:endParaRPr lang="en-GB" dirty="0"/>
          </a:p>
          <a:p>
            <a:endParaRPr lang="en-GB" dirty="0"/>
          </a:p>
        </p:txBody>
      </p:sp>
    </p:spTree>
    <p:extLst>
      <p:ext uri="{BB962C8B-B14F-4D97-AF65-F5344CB8AC3E}">
        <p14:creationId xmlns:p14="http://schemas.microsoft.com/office/powerpoint/2010/main" val="2579336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err="1">
                <a:solidFill>
                  <a:srgbClr val="FF0000"/>
                </a:solidFill>
                <a:latin typeface="Times New Roman" pitchFamily="18" charset="0"/>
                <a:cs typeface="Times New Roman" pitchFamily="18" charset="0"/>
              </a:rPr>
              <a:t>H</a:t>
            </a:r>
            <a:r>
              <a:rPr lang="en-US" sz="3600" b="1" dirty="0" err="1" smtClean="0">
                <a:solidFill>
                  <a:srgbClr val="FF0000"/>
                </a:solidFill>
                <a:latin typeface="Times New Roman" pitchFamily="18" charset="0"/>
                <a:cs typeface="Times New Roman" pitchFamily="18" charset="0"/>
              </a:rPr>
              <a:t>ình</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thức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truyền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thông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chính</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sách</a:t>
            </a:r>
            <a:r>
              <a:rPr lang="en-US" sz="3600" b="1" dirty="0" smtClean="0">
                <a:solidFill>
                  <a:srgbClr val="FF0000"/>
                </a:solidFill>
                <a:latin typeface="Times New Roman" pitchFamily="18" charset="0"/>
                <a:cs typeface="Times New Roman" pitchFamily="18" charset="0"/>
              </a:rPr>
              <a:t/>
            </a:r>
            <a:br>
              <a:rPr lang="en-US" sz="3600" b="1" dirty="0" smtClean="0">
                <a:solidFill>
                  <a:srgbClr val="FF0000"/>
                </a:solidFill>
                <a:latin typeface="Times New Roman" pitchFamily="18" charset="0"/>
                <a:cs typeface="Times New Roman" pitchFamily="18" charset="0"/>
              </a:rPr>
            </a:br>
            <a:endParaRPr lang="en-GB" sz="3600" dirty="0"/>
          </a:p>
        </p:txBody>
      </p:sp>
      <p:sp>
        <p:nvSpPr>
          <p:cNvPr id="3" name="Content Placeholder 2"/>
          <p:cNvSpPr>
            <a:spLocks noGrp="1"/>
          </p:cNvSpPr>
          <p:nvPr>
            <p:ph idx="1"/>
          </p:nvPr>
        </p:nvSpPr>
        <p:spPr/>
        <p:txBody>
          <a:bodyPr>
            <a:normAutofit lnSpcReduction="10000"/>
          </a:bodyPr>
          <a:lstStyle/>
          <a:p>
            <a:pPr marL="0" indent="0" algn="just">
              <a:spcAft>
                <a:spcPts val="2400"/>
              </a:spcAf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Trên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phương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tiện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thông</a:t>
            </a:r>
            <a:r>
              <a:rPr lang="en-US" b="1" dirty="0" smtClean="0">
                <a:solidFill>
                  <a:srgbClr val="3333FF"/>
                </a:solidFill>
                <a:latin typeface="Times New Roman" pitchFamily="18" charset="0"/>
                <a:cs typeface="Times New Roman" pitchFamily="18" charset="0"/>
              </a:rPr>
              <a:t> tin </a:t>
            </a:r>
            <a:r>
              <a:rPr lang="en-US" b="1" dirty="0" err="1" smtClean="0">
                <a:solidFill>
                  <a:srgbClr val="3333FF"/>
                </a:solidFill>
                <a:latin typeface="Times New Roman" pitchFamily="18" charset="0"/>
                <a:cs typeface="Times New Roman" pitchFamily="18" charset="0"/>
              </a:rPr>
              <a:t>đại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chúng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báo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xây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dựng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chuyên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trang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chuyên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mục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Đài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phát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thanh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và</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Truyền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hình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đưa</a:t>
            </a:r>
            <a:r>
              <a:rPr lang="en-US" b="1" dirty="0" smtClean="0">
                <a:solidFill>
                  <a:srgbClr val="3333FF"/>
                </a:solidFill>
                <a:latin typeface="Times New Roman" pitchFamily="18" charset="0"/>
                <a:cs typeface="Times New Roman" pitchFamily="18" charset="0"/>
              </a:rPr>
              <a:t> tin </a:t>
            </a:r>
            <a:r>
              <a:rPr lang="en-US" b="1" dirty="0" err="1" smtClean="0">
                <a:solidFill>
                  <a:srgbClr val="3333FF"/>
                </a:solidFill>
                <a:latin typeface="Times New Roman" pitchFamily="18" charset="0"/>
                <a:cs typeface="Times New Roman" pitchFamily="18" charset="0"/>
              </a:rPr>
              <a:t>vào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khung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giờ</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hút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khán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thính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giả</a:t>
            </a:r>
            <a:r>
              <a:rPr lang="en-US" b="1" dirty="0" smtClean="0">
                <a:solidFill>
                  <a:srgbClr val="3333FF"/>
                </a:solidFill>
                <a:latin typeface="Times New Roman" pitchFamily="18" charset="0"/>
                <a:cs typeface="Times New Roman" pitchFamily="18" charset="0"/>
              </a:rPr>
              <a:t>…)</a:t>
            </a:r>
          </a:p>
          <a:p>
            <a:pPr marL="0" indent="0" algn="just">
              <a:spcAft>
                <a:spcPts val="2400"/>
              </a:spcAf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Xây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dựng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đăng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tải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tài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liệu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truyền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thông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phù</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hợp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với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từng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đối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tượng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địa</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bàn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để</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cung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cấp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thông</a:t>
            </a:r>
            <a:r>
              <a:rPr lang="en-US" b="1" dirty="0" smtClean="0">
                <a:solidFill>
                  <a:srgbClr val="3333FF"/>
                </a:solidFill>
                <a:latin typeface="Times New Roman" pitchFamily="18" charset="0"/>
                <a:cs typeface="Times New Roman" pitchFamily="18" charset="0"/>
              </a:rPr>
              <a:t> tin </a:t>
            </a:r>
            <a:r>
              <a:rPr lang="en-US" b="1" dirty="0" err="1" smtClean="0">
                <a:solidFill>
                  <a:srgbClr val="3333FF"/>
                </a:solidFill>
                <a:latin typeface="Times New Roman" pitchFamily="18" charset="0"/>
                <a:cs typeface="Times New Roman" pitchFamily="18" charset="0"/>
              </a:rPr>
              <a:t>dự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người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dân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tổ</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chức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doanh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nghiệp</a:t>
            </a:r>
            <a:r>
              <a:rPr lang="en-US" b="1" dirty="0" smtClean="0">
                <a:solidFill>
                  <a:srgbClr val="3333FF"/>
                </a:solidFill>
                <a:latin typeface="Times New Roman" pitchFamily="18" charset="0"/>
                <a:cs typeface="Times New Roman" pitchFamily="18" charset="0"/>
              </a:rPr>
              <a:t>.</a:t>
            </a:r>
          </a:p>
          <a:p>
            <a:pPr marL="0" indent="0" algn="just">
              <a:buNone/>
            </a:pPr>
            <a:endParaRPr lang="en-US" b="1" dirty="0">
              <a:solidFill>
                <a:srgbClr val="3333FF"/>
              </a:solidFill>
              <a:latin typeface="Times New Roman" pitchFamily="18" charset="0"/>
              <a:cs typeface="Times New Roman" pitchFamily="18" charset="0"/>
            </a:endParaRPr>
          </a:p>
          <a:p>
            <a:pPr marL="0" indent="0" algn="just">
              <a:buNone/>
            </a:pPr>
            <a:endParaRPr lang="en-GB" dirty="0"/>
          </a:p>
        </p:txBody>
      </p:sp>
    </p:spTree>
    <p:extLst>
      <p:ext uri="{BB962C8B-B14F-4D97-AF65-F5344CB8AC3E}">
        <p14:creationId xmlns:p14="http://schemas.microsoft.com/office/powerpoint/2010/main" val="298036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lstStyle/>
          <a:p>
            <a:pPr algn="just">
              <a:buFontTx/>
              <a:buChar char="-"/>
            </a:pPr>
            <a:r>
              <a:rPr lang="en-US" b="1" dirty="0" err="1" smtClean="0">
                <a:solidFill>
                  <a:srgbClr val="3333FF"/>
                </a:solidFill>
                <a:latin typeface="Times New Roman" pitchFamily="18" charset="0"/>
                <a:cs typeface="Times New Roman" pitchFamily="18" charset="0"/>
              </a:rPr>
              <a:t>Tổ</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chức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hội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nghị</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tọa</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đàm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diễn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đàn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phỏng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vấn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đối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thoại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trực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tiếp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trực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tuyến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họp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báo</a:t>
            </a:r>
            <a:r>
              <a:rPr lang="en-US" b="1" dirty="0" smtClean="0">
                <a:solidFill>
                  <a:srgbClr val="3333FF"/>
                </a:solidFill>
                <a:latin typeface="Times New Roman" pitchFamily="18" charset="0"/>
                <a:cs typeface="Times New Roman" pitchFamily="18" charset="0"/>
              </a:rPr>
              <a:t>.</a:t>
            </a:r>
          </a:p>
          <a:p>
            <a:pPr algn="just">
              <a:buFontTx/>
              <a:buChar char="-"/>
            </a:pPr>
            <a:r>
              <a:rPr lang="en-US" b="1" dirty="0" err="1" smtClean="0">
                <a:solidFill>
                  <a:srgbClr val="3333FF"/>
                </a:solidFill>
                <a:latin typeface="Times New Roman" pitchFamily="18" charset="0"/>
                <a:cs typeface="Times New Roman" pitchFamily="18" charset="0"/>
              </a:rPr>
              <a:t>Chú</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trọng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pháp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huy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đội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ngũ</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báo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cáo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viên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pháp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luật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luật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sư</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luật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gia</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trợ</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giúp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viên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pháp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lý</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tư</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vấn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viên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pháp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luật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nhà</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khoa</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học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chuyên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gia</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cán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bộ</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làm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công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thực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tiễn</a:t>
            </a:r>
            <a:r>
              <a:rPr lang="en-US" b="1" dirty="0" smtClean="0">
                <a:solidFill>
                  <a:srgbClr val="3333FF"/>
                </a:solidFill>
                <a:latin typeface="Times New Roman" pitchFamily="18" charset="0"/>
                <a:cs typeface="Times New Roman" pitchFamily="18" charset="0"/>
              </a:rPr>
              <a:t>.</a:t>
            </a:r>
          </a:p>
          <a:p>
            <a:pPr algn="just">
              <a:buFontTx/>
              <a:buChar char="-"/>
            </a:pPr>
            <a:r>
              <a:rPr lang="en-US" b="1" dirty="0" err="1">
                <a:solidFill>
                  <a:srgbClr val="3333FF"/>
                </a:solidFill>
                <a:latin typeface="Times New Roman" pitchFamily="18" charset="0"/>
                <a:cs typeface="Times New Roman" pitchFamily="18" charset="0"/>
              </a:rPr>
              <a:t>Đ</a:t>
            </a:r>
            <a:r>
              <a:rPr lang="en-US" b="1" dirty="0" err="1" smtClean="0">
                <a:solidFill>
                  <a:srgbClr val="3333FF"/>
                </a:solidFill>
                <a:latin typeface="Times New Roman" pitchFamily="18" charset="0"/>
                <a:cs typeface="Times New Roman" pitchFamily="18" charset="0"/>
              </a:rPr>
              <a:t>ại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diện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cơ</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quan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tổ</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chức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hiệp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hội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doanh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nghiệp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liên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quan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đến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quyết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tham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gia</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đóng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góp</a:t>
            </a:r>
            <a:r>
              <a:rPr lang="en-US" b="1" dirty="0" smtClean="0">
                <a:solidFill>
                  <a:srgbClr val="3333FF"/>
                </a:solidFill>
                <a:latin typeface="Times New Roman" pitchFamily="18" charset="0"/>
                <a:cs typeface="Times New Roman" pitchFamily="18" charset="0"/>
              </a:rPr>
              <a:t> ý </a:t>
            </a:r>
            <a:r>
              <a:rPr lang="en-US" b="1" dirty="0" err="1" smtClean="0">
                <a:solidFill>
                  <a:srgbClr val="3333FF"/>
                </a:solidFill>
                <a:latin typeface="Times New Roman" pitchFamily="18" charset="0"/>
                <a:cs typeface="Times New Roman" pitchFamily="18" charset="0"/>
              </a:rPr>
              <a:t>kiến</a:t>
            </a:r>
            <a:r>
              <a:rPr lang="en-US" b="1" dirty="0" smtClean="0">
                <a:solidFill>
                  <a:srgbClr val="3333FF"/>
                </a:solidFill>
                <a:latin typeface="Times New Roman" pitchFamily="18" charset="0"/>
                <a:cs typeface="Times New Roman" pitchFamily="18" charset="0"/>
              </a:rPr>
              <a:t>.</a:t>
            </a:r>
            <a:endParaRPr lang="en-US" b="1" dirty="0">
              <a:solidFill>
                <a:srgbClr val="3333FF"/>
              </a:solidFill>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250458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marL="0" indent="0" algn="just">
              <a:buNone/>
            </a:pPr>
            <a:r>
              <a:rPr lang="en-US" b="1" dirty="0" smtClean="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a:t>
            </a:r>
            <a:r>
              <a:rPr lang="en-US" b="1" dirty="0" err="1" smtClean="0">
                <a:solidFill>
                  <a:srgbClr val="3333FF"/>
                </a:solidFill>
                <a:latin typeface="Times New Roman" pitchFamily="18" charset="0"/>
                <a:cs typeface="Times New Roman" pitchFamily="18" charset="0"/>
              </a:rPr>
              <a:t>ại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địa</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bàn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cơ</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cở</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niêm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yết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tại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bảng</a:t>
            </a:r>
            <a:r>
              <a:rPr lang="en-US" b="1" dirty="0" smtClean="0">
                <a:solidFill>
                  <a:srgbClr val="3333FF"/>
                </a:solidFill>
                <a:latin typeface="Times New Roman" pitchFamily="18" charset="0"/>
                <a:cs typeface="Times New Roman" pitchFamily="18" charset="0"/>
              </a:rPr>
              <a:t> tin, </a:t>
            </a:r>
            <a:r>
              <a:rPr lang="en-US" b="1" dirty="0" err="1" smtClean="0">
                <a:solidFill>
                  <a:srgbClr val="3333FF"/>
                </a:solidFill>
                <a:latin typeface="Times New Roman" pitchFamily="18" charset="0"/>
                <a:cs typeface="Times New Roman" pitchFamily="18" charset="0"/>
              </a:rPr>
              <a:t>màn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hình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tại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khu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dân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cư</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lồng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ghép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trong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loại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hình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văn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hóa</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cơ</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cở</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và</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hình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thức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phù</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hợp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khác</a:t>
            </a:r>
            <a:r>
              <a:rPr lang="en-US" b="1" dirty="0" smtClean="0">
                <a:solidFill>
                  <a:srgbClr val="3333FF"/>
                </a:solidFill>
                <a:latin typeface="Times New Roman" pitchFamily="18" charset="0"/>
                <a:cs typeface="Times New Roman" pitchFamily="18" charset="0"/>
              </a:rPr>
              <a:t>.</a:t>
            </a:r>
          </a:p>
          <a:p>
            <a:pPr marL="0" indent="0" algn="jus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Thực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hiện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việc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tích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hợp</a:t>
            </a:r>
            <a:r>
              <a:rPr lang="en-US" b="1" dirty="0" smtClean="0">
                <a:solidFill>
                  <a:srgbClr val="3333FF"/>
                </a:solidFill>
                <a:latin typeface="Times New Roman" pitchFamily="18" charset="0"/>
                <a:cs typeface="Times New Roman" pitchFamily="18" charset="0"/>
              </a:rPr>
              <a:t>, chia </a:t>
            </a:r>
            <a:r>
              <a:rPr lang="en-US" b="1" dirty="0" err="1" smtClean="0">
                <a:solidFill>
                  <a:srgbClr val="3333FF"/>
                </a:solidFill>
                <a:latin typeface="Times New Roman" pitchFamily="18" charset="0"/>
                <a:cs typeface="Times New Roman" pitchFamily="18" charset="0"/>
              </a:rPr>
              <a:t>sẻ</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để</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đăng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tải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thông</a:t>
            </a:r>
            <a:r>
              <a:rPr lang="en-US" b="1" dirty="0" smtClean="0">
                <a:solidFill>
                  <a:srgbClr val="3333FF"/>
                </a:solidFill>
                <a:latin typeface="Times New Roman" pitchFamily="18" charset="0"/>
                <a:cs typeface="Times New Roman" pitchFamily="18" charset="0"/>
              </a:rPr>
              <a:t> tin </a:t>
            </a:r>
            <a:r>
              <a:rPr lang="en-US" b="1" dirty="0" err="1" smtClean="0">
                <a:solidFill>
                  <a:srgbClr val="3333FF"/>
                </a:solidFill>
                <a:latin typeface="Times New Roman" pitchFamily="18" charset="0"/>
                <a:cs typeface="Times New Roman" pitchFamily="18" charset="0"/>
              </a:rPr>
              <a:t>nội</a:t>
            </a:r>
            <a:r>
              <a:rPr lang="en-US" b="1" dirty="0" smtClean="0">
                <a:solidFill>
                  <a:srgbClr val="3333FF"/>
                </a:solidFill>
                <a:latin typeface="Times New Roman" pitchFamily="18" charset="0"/>
                <a:cs typeface="Times New Roman" pitchFamily="18" charset="0"/>
              </a:rPr>
              <a:t> dung </a:t>
            </a:r>
            <a:r>
              <a:rPr lang="en-US" b="1" dirty="0" err="1" smtClean="0">
                <a:solidFill>
                  <a:srgbClr val="3333FF"/>
                </a:solidFill>
                <a:latin typeface="Times New Roman" pitchFamily="18" charset="0"/>
                <a:cs typeface="Times New Roman" pitchFamily="18" charset="0"/>
              </a:rPr>
              <a:t>dự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Kế</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hoạch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tổ</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chức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truyền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thông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chính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sách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hàng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năm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trên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ứng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dụng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phần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mềm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về</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phổ</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biến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giáo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dục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pháp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luật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đảm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thống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nhất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liên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thông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cập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nhật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tăng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cường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tương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với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người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dân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tổ</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chức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doanh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nghiệp</a:t>
            </a:r>
            <a:r>
              <a:rPr lang="en-US" b="1" dirty="0" smtClean="0">
                <a:solidFill>
                  <a:srgbClr val="3333FF"/>
                </a:solidFill>
                <a:latin typeface="Times New Roman" pitchFamily="18" charset="0"/>
                <a:cs typeface="Times New Roman" pitchFamily="18" charset="0"/>
              </a:rPr>
              <a:t>.</a:t>
            </a:r>
            <a:endParaRPr lang="en-US" b="1" dirty="0">
              <a:solidFill>
                <a:srgbClr val="3333FF"/>
              </a:solidFill>
              <a:latin typeface="Times New Roman" pitchFamily="18" charset="0"/>
              <a:cs typeface="Times New Roman" pitchFamily="18" charset="0"/>
            </a:endParaRPr>
          </a:p>
          <a:p>
            <a:pPr algn="just"/>
            <a:endParaRPr lang="en-GB" dirty="0"/>
          </a:p>
        </p:txBody>
      </p:sp>
    </p:spTree>
    <p:extLst>
      <p:ext uri="{BB962C8B-B14F-4D97-AF65-F5344CB8AC3E}">
        <p14:creationId xmlns:p14="http://schemas.microsoft.com/office/powerpoint/2010/main" val="2298617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754" y="304800"/>
            <a:ext cx="8229600" cy="1143000"/>
          </a:xfrm>
        </p:spPr>
        <p:txBody>
          <a:bodyPr>
            <a:normAutofit/>
          </a:bodyPr>
          <a:lstStyle/>
          <a:p>
            <a:r>
              <a:rPr lang="en-US" sz="3600" b="1" dirty="0" err="1" smtClean="0">
                <a:solidFill>
                  <a:srgbClr val="FF0000"/>
                </a:solidFill>
                <a:latin typeface="Times New Roman" pitchFamily="18" charset="0"/>
                <a:cs typeface="Times New Roman" pitchFamily="18" charset="0"/>
              </a:rPr>
              <a:t>Phần</a:t>
            </a:r>
            <a:r>
              <a:rPr lang="en-US" sz="3600" b="1" dirty="0" smtClean="0">
                <a:solidFill>
                  <a:srgbClr val="FF0000"/>
                </a:solidFill>
                <a:latin typeface="Times New Roman" pitchFamily="18" charset="0"/>
                <a:cs typeface="Times New Roman" pitchFamily="18" charset="0"/>
              </a:rPr>
              <a:t> 1. </a:t>
            </a:r>
            <a:r>
              <a:rPr lang="en-US" sz="3600" b="1" dirty="0" err="1" smtClean="0">
                <a:solidFill>
                  <a:srgbClr val="FF0000"/>
                </a:solidFill>
                <a:latin typeface="Times New Roman" pitchFamily="18" charset="0"/>
                <a:cs typeface="Times New Roman" pitchFamily="18" charset="0"/>
              </a:rPr>
              <a:t>Tìm</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hiểu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một</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số</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khái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niệm</a:t>
            </a:r>
            <a:endParaRPr lang="en-GB" sz="3600" dirty="0"/>
          </a:p>
        </p:txBody>
      </p:sp>
      <p:sp>
        <p:nvSpPr>
          <p:cNvPr id="3" name="Content Placeholder 2"/>
          <p:cNvSpPr>
            <a:spLocks noGrp="1"/>
          </p:cNvSpPr>
          <p:nvPr>
            <p:ph idx="1"/>
          </p:nvPr>
        </p:nvSpPr>
        <p:spPr/>
        <p:txBody>
          <a:bodyPr/>
          <a:lstStyle/>
          <a:p>
            <a:pPr marL="0" indent="0" algn="just">
              <a:spcBef>
                <a:spcPts val="2400"/>
              </a:spcBef>
              <a:buNone/>
            </a:pPr>
            <a:r>
              <a:rPr lang="en-US" b="1" dirty="0">
                <a:solidFill>
                  <a:srgbClr val="FF0000"/>
                </a:solidFill>
                <a:latin typeface="Times New Roman" pitchFamily="18" charset="0"/>
                <a:cs typeface="Times New Roman" pitchFamily="18" charset="0"/>
              </a:rPr>
              <a:t>1. QPPL </a:t>
            </a:r>
            <a:r>
              <a:rPr lang="en-US" b="1" dirty="0" err="1">
                <a:solidFill>
                  <a:srgbClr val="FF0000"/>
                </a:solidFill>
                <a:latin typeface="Times New Roman" pitchFamily="18" charset="0"/>
                <a:cs typeface="Times New Roman" pitchFamily="18" charset="0"/>
              </a:rPr>
              <a:t>là</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gì</a:t>
            </a:r>
            <a:r>
              <a:rPr lang="en-US" b="1" dirty="0">
                <a:solidFill>
                  <a:srgbClr val="FF0000"/>
                </a:solidFill>
                <a:latin typeface="Times New Roman" pitchFamily="18" charset="0"/>
                <a:cs typeface="Times New Roman" pitchFamily="18" charset="0"/>
              </a:rPr>
              <a:t>?</a:t>
            </a:r>
          </a:p>
          <a:p>
            <a:pPr marL="0" indent="0" algn="just">
              <a:spcBef>
                <a:spcPts val="2400"/>
              </a:spcBef>
              <a:buNone/>
            </a:pPr>
            <a:r>
              <a:rPr lang="en-US" b="1" dirty="0">
                <a:solidFill>
                  <a:srgbClr val="3333FF"/>
                </a:solidFill>
                <a:latin typeface="Times New Roman" pitchFamily="18" charset="0"/>
                <a:cs typeface="Times New Roman" pitchFamily="18" charset="0"/>
              </a:rPr>
              <a:t>QPPL </a:t>
            </a:r>
            <a:r>
              <a:rPr lang="en-US" b="1" dirty="0" err="1">
                <a:solidFill>
                  <a:srgbClr val="3333FF"/>
                </a:solidFill>
                <a:latin typeface="Times New Roman" pitchFamily="18" charset="0"/>
                <a:cs typeface="Times New Roman" pitchFamily="18" charset="0"/>
              </a:rPr>
              <a:t>là</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quy</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tắc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xử</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sự</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chung</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có</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hiệu</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lực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bắt</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buộc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chung</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được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áp</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dụng</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lặp</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lặp</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lại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nhiều</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lần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đối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với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cơ</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quan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tổ</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chức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cá</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nhân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trong</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phạm</a:t>
            </a:r>
            <a:r>
              <a:rPr lang="en-US" b="1" dirty="0">
                <a:solidFill>
                  <a:srgbClr val="3333FF"/>
                </a:solidFill>
                <a:latin typeface="Times New Roman" pitchFamily="18" charset="0"/>
                <a:cs typeface="Times New Roman" pitchFamily="18" charset="0"/>
              </a:rPr>
              <a:t> vi </a:t>
            </a:r>
            <a:r>
              <a:rPr lang="en-US" b="1" dirty="0" err="1">
                <a:solidFill>
                  <a:srgbClr val="3333FF"/>
                </a:solidFill>
                <a:latin typeface="Times New Roman" pitchFamily="18" charset="0"/>
                <a:cs typeface="Times New Roman" pitchFamily="18" charset="0"/>
              </a:rPr>
              <a:t>cả</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nước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hoặc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đơn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vị</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hành</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chính</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nhất</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định</a:t>
            </a:r>
            <a:r>
              <a:rPr lang="en-US" b="1" dirty="0">
                <a:solidFill>
                  <a:srgbClr val="3333FF"/>
                </a:solidFill>
                <a:latin typeface="Times New Roman" pitchFamily="18" charset="0"/>
                <a:cs typeface="Times New Roman" pitchFamily="18" charset="0"/>
              </a:rPr>
              <a:t>, do </a:t>
            </a:r>
            <a:r>
              <a:rPr lang="en-US" b="1" dirty="0" err="1">
                <a:solidFill>
                  <a:srgbClr val="3333FF"/>
                </a:solidFill>
                <a:latin typeface="Times New Roman" pitchFamily="18" charset="0"/>
                <a:cs typeface="Times New Roman" pitchFamily="18" charset="0"/>
              </a:rPr>
              <a:t>cơ</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quan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Nhà</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nước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người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có</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thẩm</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quyền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quy</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định</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trong</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Luật</a:t>
            </a:r>
            <a:r>
              <a:rPr lang="en-US" b="1" dirty="0">
                <a:solidFill>
                  <a:srgbClr val="3333FF"/>
                </a:solidFill>
                <a:latin typeface="Times New Roman" pitchFamily="18" charset="0"/>
                <a:cs typeface="Times New Roman" pitchFamily="18" charset="0"/>
              </a:rPr>
              <a:t> ban </a:t>
            </a:r>
            <a:r>
              <a:rPr lang="en-US" b="1" dirty="0" err="1">
                <a:solidFill>
                  <a:srgbClr val="3333FF"/>
                </a:solidFill>
                <a:latin typeface="Times New Roman" pitchFamily="18" charset="0"/>
                <a:cs typeface="Times New Roman" pitchFamily="18" charset="0"/>
              </a:rPr>
              <a:t>hành</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và</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được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Nhà</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nước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bảo</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đảm</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thực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hiện</a:t>
            </a:r>
            <a:r>
              <a:rPr lang="en-US" b="1" dirty="0">
                <a:solidFill>
                  <a:srgbClr val="3333FF"/>
                </a:solidFill>
                <a:latin typeface="Times New Roman" pitchFamily="18" charset="0"/>
                <a:cs typeface="Times New Roman" pitchFamily="18" charset="0"/>
              </a:rPr>
              <a:t>.</a:t>
            </a:r>
          </a:p>
          <a:p>
            <a:endParaRPr lang="en-GB" dirty="0"/>
          </a:p>
        </p:txBody>
      </p:sp>
    </p:spTree>
    <p:extLst>
      <p:ext uri="{BB962C8B-B14F-4D97-AF65-F5344CB8AC3E}">
        <p14:creationId xmlns:p14="http://schemas.microsoft.com/office/powerpoint/2010/main" val="2591765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jus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Tổ</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chức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truyền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thông</a:t>
            </a:r>
            <a:r>
              <a:rPr lang="en-US" b="1" dirty="0" smtClean="0">
                <a:solidFill>
                  <a:srgbClr val="3333FF"/>
                </a:solidFill>
                <a:latin typeface="Times New Roman" pitchFamily="18" charset="0"/>
                <a:cs typeface="Times New Roman" pitchFamily="18" charset="0"/>
              </a:rPr>
              <a:t> qua </a:t>
            </a:r>
            <a:r>
              <a:rPr lang="en-US" b="1" dirty="0" err="1" smtClean="0">
                <a:solidFill>
                  <a:srgbClr val="3333FF"/>
                </a:solidFill>
                <a:latin typeface="Times New Roman" pitchFamily="18" charset="0"/>
                <a:cs typeface="Times New Roman" pitchFamily="18" charset="0"/>
              </a:rPr>
              <a:t>các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ứng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dụng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mạng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xã</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hội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và</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hình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thức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truyền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thông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phù</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hợp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khác</a:t>
            </a:r>
            <a:r>
              <a:rPr lang="en-US" b="1" dirty="0" smtClean="0">
                <a:solidFill>
                  <a:srgbClr val="3333FF"/>
                </a:solidFill>
                <a:latin typeface="Times New Roman" pitchFamily="18" charset="0"/>
                <a:cs typeface="Times New Roman" pitchFamily="18" charset="0"/>
              </a:rPr>
              <a:t>.</a:t>
            </a:r>
            <a:endParaRPr lang="en-US" b="1" dirty="0">
              <a:solidFill>
                <a:srgbClr val="3333FF"/>
              </a:solidFill>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14171905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b="1" dirty="0" smtClean="0"/>
              <a:t/>
            </a:r>
            <a:br>
              <a:rPr lang="vi-VN" b="1" dirty="0" smtClean="0"/>
            </a:br>
            <a:r>
              <a:rPr lang="en-US" sz="3600" b="1" dirty="0" err="1">
                <a:solidFill>
                  <a:srgbClr val="3333FF"/>
                </a:solidFill>
                <a:latin typeface="Times New Roman" pitchFamily="18" charset="0"/>
                <a:ea typeface="+mn-ea"/>
                <a:cs typeface="Times New Roman" pitchFamily="18" charset="0"/>
              </a:rPr>
              <a:t>Bước</a:t>
            </a:r>
            <a:r>
              <a:rPr lang="en-US" sz="3600" b="1" dirty="0">
                <a:solidFill>
                  <a:srgbClr val="3333FF"/>
                </a:solidFill>
                <a:latin typeface="Times New Roman" pitchFamily="18" charset="0"/>
                <a:ea typeface="+mn-ea"/>
                <a:cs typeface="Times New Roman" pitchFamily="18" charset="0"/>
              </a:rPr>
              <a:t> 3: </a:t>
            </a:r>
            <a:r>
              <a:rPr lang="en-US" sz="3600" b="1" dirty="0" err="1">
                <a:solidFill>
                  <a:srgbClr val="3333FF"/>
                </a:solidFill>
                <a:latin typeface="Times New Roman" pitchFamily="18" charset="0"/>
                <a:ea typeface="+mn-ea"/>
                <a:cs typeface="Times New Roman" pitchFamily="18" charset="0"/>
              </a:rPr>
              <a:t>Thẩm</a:t>
            </a:r>
            <a:r>
              <a:rPr lang="en-US" sz="3600" b="1" dirty="0">
                <a:solidFill>
                  <a:srgbClr val="3333FF"/>
                </a:solidFill>
                <a:latin typeface="Times New Roman" pitchFamily="18" charset="0"/>
                <a:ea typeface="+mn-ea"/>
                <a:cs typeface="Times New Roman" pitchFamily="18" charset="0"/>
              </a:rPr>
              <a:t> </a:t>
            </a:r>
            <a:r>
              <a:rPr lang="en-US" sz="3600" b="1" dirty="0" err="1">
                <a:solidFill>
                  <a:srgbClr val="3333FF"/>
                </a:solidFill>
                <a:latin typeface="Times New Roman" pitchFamily="18" charset="0"/>
                <a:ea typeface="+mn-ea"/>
                <a:cs typeface="Times New Roman" pitchFamily="18" charset="0"/>
              </a:rPr>
              <a:t>định</a:t>
            </a:r>
            <a:r>
              <a:rPr lang="en-US" sz="3600" b="1" dirty="0">
                <a:solidFill>
                  <a:srgbClr val="3333FF"/>
                </a:solidFill>
                <a:latin typeface="Times New Roman" pitchFamily="18" charset="0"/>
                <a:ea typeface="+mn-ea"/>
                <a:cs typeface="Times New Roman" pitchFamily="18" charset="0"/>
              </a:rPr>
              <a:t> </a:t>
            </a:r>
            <a:r>
              <a:rPr lang="en-US" sz="3600" b="1" dirty="0" err="1">
                <a:solidFill>
                  <a:srgbClr val="3333FF"/>
                </a:solidFill>
                <a:latin typeface="Times New Roman" pitchFamily="18" charset="0"/>
                <a:ea typeface="+mn-ea"/>
                <a:cs typeface="Times New Roman" pitchFamily="18" charset="0"/>
              </a:rPr>
              <a:t>dự</a:t>
            </a:r>
            <a:r>
              <a:rPr lang="en-US" sz="3600" b="1" dirty="0">
                <a:solidFill>
                  <a:srgbClr val="3333FF"/>
                </a:solidFill>
                <a:latin typeface="Times New Roman" pitchFamily="18" charset="0"/>
                <a:ea typeface="+mn-ea"/>
                <a:cs typeface="Times New Roman" pitchFamily="18" charset="0"/>
              </a:rPr>
              <a:t> </a:t>
            </a:r>
            <a:r>
              <a:rPr lang="en-US" sz="3600" b="1" dirty="0" err="1" smtClean="0">
                <a:solidFill>
                  <a:srgbClr val="3333FF"/>
                </a:solidFill>
                <a:latin typeface="Times New Roman" pitchFamily="18" charset="0"/>
                <a:ea typeface="+mn-ea"/>
                <a:cs typeface="Times New Roman" pitchFamily="18" charset="0"/>
              </a:rPr>
              <a:t>thảo</a:t>
            </a:r>
            <a:r>
              <a:rPr lang="en-US" sz="3600" b="1" dirty="0" smtClean="0">
                <a:solidFill>
                  <a:srgbClr val="3333FF"/>
                </a:solidFill>
                <a:latin typeface="Times New Roman" pitchFamily="18" charset="0"/>
                <a:ea typeface="+mn-ea"/>
                <a:cs typeface="Times New Roman" pitchFamily="18" charset="0"/>
              </a:rPr>
              <a:t> </a:t>
            </a:r>
            <a:r>
              <a:rPr lang="en-US" sz="3600" b="1" dirty="0" err="1" smtClean="0">
                <a:solidFill>
                  <a:srgbClr val="3333FF"/>
                </a:solidFill>
                <a:latin typeface="Times New Roman" pitchFamily="18" charset="0"/>
                <a:ea typeface="+mn-ea"/>
                <a:cs typeface="Times New Roman" pitchFamily="18" charset="0"/>
              </a:rPr>
              <a:t>Quyết</a:t>
            </a:r>
            <a:r>
              <a:rPr lang="en-US" sz="3600" b="1" dirty="0" smtClean="0">
                <a:solidFill>
                  <a:srgbClr val="3333FF"/>
                </a:solidFill>
                <a:latin typeface="Times New Roman" pitchFamily="18" charset="0"/>
                <a:ea typeface="+mn-ea"/>
                <a:cs typeface="Times New Roman" pitchFamily="18" charset="0"/>
              </a:rPr>
              <a:t> </a:t>
            </a:r>
            <a:r>
              <a:rPr lang="en-US" sz="3600" b="1" dirty="0" err="1" smtClean="0">
                <a:solidFill>
                  <a:srgbClr val="3333FF"/>
                </a:solidFill>
                <a:latin typeface="Times New Roman" pitchFamily="18" charset="0"/>
                <a:ea typeface="+mn-ea"/>
                <a:cs typeface="Times New Roman" pitchFamily="18" charset="0"/>
              </a:rPr>
              <a:t>định</a:t>
            </a:r>
            <a:r>
              <a:rPr lang="en-US" dirty="0"/>
              <a:t/>
            </a:r>
            <a:br>
              <a:rPr lang="en-US" dirty="0"/>
            </a:br>
            <a:endParaRPr lang="en-US" dirty="0"/>
          </a:p>
        </p:txBody>
      </p:sp>
      <p:sp>
        <p:nvSpPr>
          <p:cNvPr id="3" name="Content Placeholder 2"/>
          <p:cNvSpPr>
            <a:spLocks noGrp="1"/>
          </p:cNvSpPr>
          <p:nvPr>
            <p:ph idx="1"/>
          </p:nvPr>
        </p:nvSpPr>
        <p:spPr>
          <a:xfrm>
            <a:off x="457200" y="1417638"/>
            <a:ext cx="8229600" cy="5668962"/>
          </a:xfrm>
        </p:spPr>
        <p:txBody>
          <a:bodyPr>
            <a:noAutofit/>
          </a:bodyPr>
          <a:lstStyle/>
          <a:p>
            <a:pPr marL="0" indent="0" algn="jus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Gửi</a:t>
            </a:r>
            <a:r>
              <a:rPr lang="en-US" b="1" dirty="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đầy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đủ</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hồ</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sơ</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thẩm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theo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hồ</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sơ</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bao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gồm</a:t>
            </a:r>
            <a:r>
              <a:rPr lang="en-US" b="1" dirty="0">
                <a:solidFill>
                  <a:srgbClr val="3333FF"/>
                </a:solidFill>
                <a:latin typeface="Times New Roman" pitchFamily="18" charset="0"/>
                <a:cs typeface="Times New Roman" pitchFamily="18" charset="0"/>
              </a:rPr>
              <a:t>:</a:t>
            </a:r>
          </a:p>
          <a:p>
            <a:pPr marL="0" indent="0">
              <a:buNone/>
            </a:pPr>
            <a:r>
              <a:rPr lang="en-US" b="1" dirty="0">
                <a:solidFill>
                  <a:srgbClr val="3333FF"/>
                </a:solidFill>
                <a:latin typeface="Times New Roman" pitchFamily="18" charset="0"/>
                <a:cs typeface="Times New Roman" pitchFamily="18" charset="0"/>
              </a:rPr>
              <a:t>1</a:t>
            </a:r>
            <a:r>
              <a:rPr lang="vi-VN" b="1" dirty="0" smtClean="0">
                <a:solidFill>
                  <a:srgbClr val="3333FF"/>
                </a:solidFill>
                <a:latin typeface="Times New Roman" pitchFamily="18" charset="0"/>
                <a:cs typeface="Times New Roman" pitchFamily="18" charset="0"/>
              </a:rPr>
              <a: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Tờ</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trình</a:t>
            </a:r>
            <a:r>
              <a:rPr lang="en-US" b="1" dirty="0" smtClean="0">
                <a:solidFill>
                  <a:srgbClr val="3333FF"/>
                </a:solidFill>
                <a:latin typeface="Times New Roman" pitchFamily="18" charset="0"/>
                <a:cs typeface="Times New Roman" pitchFamily="18" charset="0"/>
              </a:rPr>
              <a:t>;</a:t>
            </a:r>
            <a:endParaRPr lang="en-US" b="1" dirty="0">
              <a:solidFill>
                <a:srgbClr val="3333FF"/>
              </a:solidFill>
              <a:latin typeface="Times New Roman" pitchFamily="18" charset="0"/>
              <a:cs typeface="Times New Roman" pitchFamily="18" charset="0"/>
            </a:endParaRPr>
          </a:p>
          <a:p>
            <a:pPr marL="0" indent="0">
              <a:buNone/>
            </a:pPr>
            <a:r>
              <a:rPr lang="en-US" b="1" dirty="0">
                <a:solidFill>
                  <a:srgbClr val="3333FF"/>
                </a:solidFill>
                <a:latin typeface="Times New Roman" pitchFamily="18" charset="0"/>
                <a:cs typeface="Times New Roman" pitchFamily="18" charset="0"/>
              </a:rPr>
              <a:t>2</a:t>
            </a:r>
            <a:r>
              <a:rPr lang="vi-VN" b="1" dirty="0" smtClean="0">
                <a:solidFill>
                  <a:srgbClr val="3333FF"/>
                </a:solidFill>
                <a:latin typeface="Times New Roman" pitchFamily="18" charset="0"/>
                <a:cs typeface="Times New Roman" pitchFamily="18" charset="0"/>
              </a:rPr>
              <a:t>/</a:t>
            </a:r>
            <a:r>
              <a:rPr lang="en-US" b="1" dirty="0" smtClean="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Dự</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thảo</a:t>
            </a:r>
            <a:r>
              <a:rPr lang="en-US" b="1" dirty="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Quyết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a:t>
            </a:r>
            <a:endParaRPr lang="en-US" b="1" dirty="0">
              <a:solidFill>
                <a:srgbClr val="3333FF"/>
              </a:solidFill>
              <a:latin typeface="Times New Roman" pitchFamily="18" charset="0"/>
              <a:cs typeface="Times New Roman" pitchFamily="18" charset="0"/>
            </a:endParaRPr>
          </a:p>
          <a:p>
            <a:pPr marL="0" indent="0" algn="just">
              <a:buNone/>
            </a:pPr>
            <a:r>
              <a:rPr lang="en-US" b="1" dirty="0" smtClean="0">
                <a:solidFill>
                  <a:srgbClr val="3333FF"/>
                </a:solidFill>
                <a:latin typeface="Times New Roman" pitchFamily="18" charset="0"/>
                <a:cs typeface="Times New Roman" pitchFamily="18" charset="0"/>
              </a:rPr>
              <a:t>3</a:t>
            </a:r>
            <a:r>
              <a:rPr lang="vi-VN" b="1" dirty="0" smtClean="0">
                <a:solidFill>
                  <a:srgbClr val="3333FF"/>
                </a:solidFill>
                <a:latin typeface="Times New Roman" pitchFamily="18" charset="0"/>
                <a:cs typeface="Times New Roman" pitchFamily="18" charset="0"/>
              </a:rPr>
              <a: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Bản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tổng</a:t>
            </a:r>
            <a:r>
              <a:rPr lang="en-US" b="1" dirty="0" smtClean="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hợp</a:t>
            </a:r>
            <a:r>
              <a:rPr lang="en-US" b="1" dirty="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giải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trình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tiếp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thu</a:t>
            </a:r>
            <a:r>
              <a:rPr lang="en-US" b="1" dirty="0" smtClean="0">
                <a:solidFill>
                  <a:srgbClr val="3333FF"/>
                </a:solidFill>
                <a:latin typeface="Times New Roman" pitchFamily="18" charset="0"/>
                <a:cs typeface="Times New Roman" pitchFamily="18" charset="0"/>
              </a:rPr>
              <a:t> ý </a:t>
            </a:r>
            <a:r>
              <a:rPr lang="en-US" b="1" dirty="0" err="1" smtClean="0">
                <a:solidFill>
                  <a:srgbClr val="3333FF"/>
                </a:solidFill>
                <a:latin typeface="Times New Roman" pitchFamily="18" charset="0"/>
                <a:cs typeface="Times New Roman" pitchFamily="18" charset="0"/>
              </a:rPr>
              <a:t>kiến</a:t>
            </a:r>
            <a:r>
              <a:rPr lang="en-US" b="1" dirty="0" smtClean="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tham</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gia</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góp</a:t>
            </a:r>
            <a:r>
              <a:rPr lang="en-US" b="1" dirty="0">
                <a:solidFill>
                  <a:srgbClr val="3333FF"/>
                </a:solidFill>
                <a:latin typeface="Times New Roman" pitchFamily="18" charset="0"/>
                <a:cs typeface="Times New Roman" pitchFamily="18" charset="0"/>
              </a:rPr>
              <a:t> ý </a:t>
            </a:r>
            <a:r>
              <a:rPr lang="en-US" b="1" dirty="0" err="1">
                <a:solidFill>
                  <a:srgbClr val="3333FF"/>
                </a:solidFill>
                <a:latin typeface="Times New Roman" pitchFamily="18" charset="0"/>
                <a:cs typeface="Times New Roman" pitchFamily="18" charset="0"/>
              </a:rPr>
              <a:t>dự</a:t>
            </a:r>
            <a:r>
              <a:rPr lang="en-US" b="1" dirty="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a:t>
            </a:r>
            <a:r>
              <a:rPr lang="en-US" b="1" dirty="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Bản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chụp</a:t>
            </a:r>
            <a:r>
              <a:rPr lang="en-US" b="1" dirty="0" smtClean="0">
                <a:solidFill>
                  <a:srgbClr val="3333FF"/>
                </a:solidFill>
                <a:latin typeface="Times New Roman" pitchFamily="18" charset="0"/>
                <a:cs typeface="Times New Roman" pitchFamily="18" charset="0"/>
              </a:rPr>
              <a:t> ý </a:t>
            </a:r>
            <a:r>
              <a:rPr lang="en-US" b="1" dirty="0" err="1" smtClean="0">
                <a:solidFill>
                  <a:srgbClr val="3333FF"/>
                </a:solidFill>
                <a:latin typeface="Times New Roman" pitchFamily="18" charset="0"/>
                <a:cs typeface="Times New Roman" pitchFamily="18" charset="0"/>
              </a:rPr>
              <a:t>kiến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góp</a:t>
            </a:r>
            <a:r>
              <a:rPr lang="en-US" b="1" dirty="0" smtClean="0">
                <a:solidFill>
                  <a:srgbClr val="3333FF"/>
                </a:solidFill>
                <a:latin typeface="Times New Roman" pitchFamily="18" charset="0"/>
                <a:cs typeface="Times New Roman" pitchFamily="18" charset="0"/>
              </a:rPr>
              <a:t> ý;</a:t>
            </a:r>
            <a:endParaRPr lang="en-US" b="1" dirty="0">
              <a:solidFill>
                <a:srgbClr val="3333FF"/>
              </a:solidFill>
              <a:latin typeface="Times New Roman" pitchFamily="18" charset="0"/>
              <a:cs typeface="Times New Roman" pitchFamily="18" charset="0"/>
            </a:endParaRPr>
          </a:p>
          <a:p>
            <a:pPr marL="0" indent="0" algn="just">
              <a:buNone/>
            </a:pPr>
            <a:r>
              <a:rPr lang="en-US" b="1" dirty="0">
                <a:solidFill>
                  <a:srgbClr val="3333FF"/>
                </a:solidFill>
                <a:latin typeface="Times New Roman" pitchFamily="18" charset="0"/>
                <a:cs typeface="Times New Roman" pitchFamily="18" charset="0"/>
              </a:rPr>
              <a:t>4</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Tài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liệu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khác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nếu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có</a:t>
            </a:r>
            <a:r>
              <a:rPr lang="en-US" b="1" dirty="0" smtClean="0">
                <a:solidFill>
                  <a:srgbClr val="3333FF"/>
                </a:solidFill>
                <a:latin typeface="Times New Roman" pitchFamily="18" charset="0"/>
                <a:cs typeface="Times New Roman" pitchFamily="18" charset="0"/>
              </a:rPr>
              <a:t>).</a:t>
            </a:r>
            <a:endParaRPr lang="en-US" b="1" dirty="0">
              <a:solidFill>
                <a:srgbClr val="3333FF"/>
              </a:solidFill>
              <a:latin typeface="Times New Roman" pitchFamily="18" charset="0"/>
              <a:cs typeface="Times New Roman" pitchFamily="18" charset="0"/>
            </a:endParaRPr>
          </a:p>
          <a:p>
            <a:pPr marL="0" indent="0">
              <a:buNone/>
            </a:pPr>
            <a:endParaRPr lang="en-US" b="1" dirty="0">
              <a:solidFill>
                <a:srgbClr val="3333FF"/>
              </a:solidFill>
              <a:latin typeface="Times New Roman" pitchFamily="18" charset="0"/>
              <a:cs typeface="Times New Roman" pitchFamily="18" charset="0"/>
            </a:endParaRPr>
          </a:p>
        </p:txBody>
      </p:sp>
    </p:spTree>
    <p:extLst>
      <p:ext uri="{BB962C8B-B14F-4D97-AF65-F5344CB8AC3E}">
        <p14:creationId xmlns:p14="http://schemas.microsoft.com/office/powerpoint/2010/main" val="606903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Autofit/>
          </a:bodyPr>
          <a:lstStyle/>
          <a:p>
            <a:pPr marL="0" indent="0" algn="just">
              <a:spcAft>
                <a:spcPts val="3600"/>
              </a:spcAft>
              <a:buNone/>
            </a:pP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Phòng</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Tư</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pháp</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lập</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Báo</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cáo</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thẩm</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định</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Chậm</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nhất</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là</a:t>
            </a:r>
            <a:r>
              <a:rPr lang="en-US" sz="2800" b="1" dirty="0" smtClean="0">
                <a:solidFill>
                  <a:srgbClr val="3333FF"/>
                </a:solidFill>
                <a:latin typeface="Times New Roman" pitchFamily="18" charset="0"/>
                <a:cs typeface="Times New Roman" pitchFamily="18" charset="0"/>
              </a:rPr>
              <a:t> 20 </a:t>
            </a:r>
            <a:r>
              <a:rPr lang="en-US" sz="2800" b="1" dirty="0" err="1" smtClean="0">
                <a:solidFill>
                  <a:srgbClr val="3333FF"/>
                </a:solidFill>
                <a:latin typeface="Times New Roman" pitchFamily="18" charset="0"/>
                <a:cs typeface="Times New Roman" pitchFamily="18" charset="0"/>
              </a:rPr>
              <a:t>ngày</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trước</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ngày</a:t>
            </a:r>
            <a:r>
              <a:rPr lang="en-US" sz="2800" b="1" dirty="0" smtClean="0">
                <a:solidFill>
                  <a:srgbClr val="3333FF"/>
                </a:solidFill>
                <a:latin typeface="Times New Roman" pitchFamily="18" charset="0"/>
                <a:cs typeface="Times New Roman" pitchFamily="18" charset="0"/>
              </a:rPr>
              <a:t> UBND </a:t>
            </a:r>
            <a:r>
              <a:rPr lang="en-US" sz="2800" b="1" dirty="0" err="1" smtClean="0">
                <a:solidFill>
                  <a:srgbClr val="3333FF"/>
                </a:solidFill>
                <a:latin typeface="Times New Roman" pitchFamily="18" charset="0"/>
                <a:cs typeface="Times New Roman" pitchFamily="18" charset="0"/>
              </a:rPr>
              <a:t>họp</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cơ</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quan</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chủ</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trì</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soạn</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thảo</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phải</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gửi</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hồ</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sơ</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dự</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thảo</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quyết</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định</a:t>
            </a:r>
            <a:r>
              <a:rPr lang="en-US" sz="2800" b="1" dirty="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đến</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Phòng</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Tư</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pháp</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để</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thẩm</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định</a:t>
            </a:r>
            <a:r>
              <a:rPr lang="en-US" sz="2800" b="1" dirty="0" smtClean="0">
                <a:solidFill>
                  <a:srgbClr val="3333FF"/>
                </a:solidFill>
                <a:latin typeface="Times New Roman" pitchFamily="18" charset="0"/>
                <a:cs typeface="Times New Roman" pitchFamily="18" charset="0"/>
              </a:rPr>
              <a:t>.</a:t>
            </a:r>
          </a:p>
          <a:p>
            <a:pPr marL="0" indent="0" algn="just">
              <a:spcAft>
                <a:spcPts val="3600"/>
              </a:spcAft>
              <a:buNone/>
            </a:pPr>
            <a:r>
              <a:rPr lang="en-US" sz="2800" b="1" dirty="0" err="1" smtClean="0">
                <a:solidFill>
                  <a:srgbClr val="3333FF"/>
                </a:solidFill>
                <a:latin typeface="Times New Roman" pitchFamily="18" charset="0"/>
                <a:cs typeface="Times New Roman" pitchFamily="18" charset="0"/>
              </a:rPr>
              <a:t>Nội</a:t>
            </a:r>
            <a:r>
              <a:rPr lang="en-US" sz="2800" b="1" dirty="0" smtClean="0">
                <a:solidFill>
                  <a:srgbClr val="3333FF"/>
                </a:solidFill>
                <a:latin typeface="Times New Roman" pitchFamily="18" charset="0"/>
                <a:cs typeface="Times New Roman" pitchFamily="18" charset="0"/>
              </a:rPr>
              <a:t> dung </a:t>
            </a:r>
            <a:r>
              <a:rPr lang="en-US" sz="2800" b="1" dirty="0" err="1" smtClean="0">
                <a:solidFill>
                  <a:srgbClr val="3333FF"/>
                </a:solidFill>
                <a:latin typeface="Times New Roman" pitchFamily="18" charset="0"/>
                <a:cs typeface="Times New Roman" pitchFamily="18" charset="0"/>
              </a:rPr>
              <a:t>thẩm</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định</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bao</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gồm</a:t>
            </a:r>
            <a:r>
              <a:rPr lang="en-US" sz="2800" b="1" dirty="0" smtClean="0">
                <a:solidFill>
                  <a:srgbClr val="3333FF"/>
                </a:solidFill>
                <a:latin typeface="Times New Roman" pitchFamily="18" charset="0"/>
                <a:cs typeface="Times New Roman" pitchFamily="18" charset="0"/>
              </a:rPr>
              <a:t>:</a:t>
            </a:r>
          </a:p>
          <a:p>
            <a:pPr marL="0" indent="0" algn="just">
              <a:spcAft>
                <a:spcPts val="3600"/>
              </a:spcAft>
              <a:buNone/>
            </a:pP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Sự</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cần</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thiết</a:t>
            </a:r>
            <a:r>
              <a:rPr lang="en-US" sz="2800" b="1" dirty="0" smtClean="0">
                <a:solidFill>
                  <a:srgbClr val="3333FF"/>
                </a:solidFill>
                <a:latin typeface="Times New Roman" pitchFamily="18" charset="0"/>
                <a:cs typeface="Times New Roman" pitchFamily="18" charset="0"/>
              </a:rPr>
              <a:t> ban </a:t>
            </a:r>
            <a:r>
              <a:rPr lang="en-US" sz="2800" b="1" dirty="0" err="1" smtClean="0">
                <a:solidFill>
                  <a:srgbClr val="3333FF"/>
                </a:solidFill>
                <a:latin typeface="Times New Roman" pitchFamily="18" charset="0"/>
                <a:cs typeface="Times New Roman" pitchFamily="18" charset="0"/>
              </a:rPr>
              <a:t>hành</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quyết</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định</a:t>
            </a:r>
            <a:r>
              <a:rPr lang="en-US" sz="2800" b="1" dirty="0" smtClean="0">
                <a:solidFill>
                  <a:srgbClr val="3333FF"/>
                </a:solidFill>
                <a:latin typeface="Times New Roman" pitchFamily="18" charset="0"/>
                <a:cs typeface="Times New Roman" pitchFamily="18" charset="0"/>
              </a:rPr>
              <a:t>; </a:t>
            </a:r>
          </a:p>
          <a:p>
            <a:pPr marL="0" indent="0" algn="just">
              <a:spcAft>
                <a:spcPts val="3600"/>
              </a:spcAft>
              <a:buNone/>
            </a:pP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Đối</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tượng</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phạm</a:t>
            </a:r>
            <a:r>
              <a:rPr lang="en-US" sz="2800" b="1" dirty="0" smtClean="0">
                <a:solidFill>
                  <a:srgbClr val="3333FF"/>
                </a:solidFill>
                <a:latin typeface="Times New Roman" pitchFamily="18" charset="0"/>
                <a:cs typeface="Times New Roman" pitchFamily="18" charset="0"/>
              </a:rPr>
              <a:t> vi </a:t>
            </a:r>
            <a:r>
              <a:rPr lang="en-US" sz="2800" b="1" dirty="0" err="1" smtClean="0">
                <a:solidFill>
                  <a:srgbClr val="3333FF"/>
                </a:solidFill>
                <a:latin typeface="Times New Roman" pitchFamily="18" charset="0"/>
                <a:cs typeface="Times New Roman" pitchFamily="18" charset="0"/>
              </a:rPr>
              <a:t>điều</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chỉnh</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đối</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với</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dự</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thảo</a:t>
            </a:r>
            <a:r>
              <a:rPr lang="en-US" sz="2800" b="1" dirty="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quyết</a:t>
            </a:r>
            <a:r>
              <a:rPr lang="en-US" sz="2800" b="1" dirty="0" smtClean="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định</a:t>
            </a:r>
            <a:r>
              <a:rPr lang="en-US" sz="2800" b="1" dirty="0" smtClean="0">
                <a:solidFill>
                  <a:srgbClr val="3333FF"/>
                </a:solidFill>
                <a:latin typeface="Times New Roman" pitchFamily="18" charset="0"/>
                <a:cs typeface="Times New Roman" pitchFamily="18" charset="0"/>
              </a:rPr>
              <a:t>;</a:t>
            </a:r>
            <a:endParaRPr lang="en-US" sz="2800" b="1" dirty="0">
              <a:solidFill>
                <a:srgbClr val="3333FF"/>
              </a:solidFill>
              <a:latin typeface="Times New Roman" pitchFamily="18" charset="0"/>
              <a:cs typeface="Times New Roman" pitchFamily="18" charset="0"/>
            </a:endParaRPr>
          </a:p>
          <a:p>
            <a:pPr marL="0" indent="0">
              <a:buNone/>
            </a:pPr>
            <a:endParaRPr lang="en-US" sz="2800" dirty="0"/>
          </a:p>
        </p:txBody>
      </p:sp>
    </p:spTree>
    <p:extLst>
      <p:ext uri="{BB962C8B-B14F-4D97-AF65-F5344CB8AC3E}">
        <p14:creationId xmlns:p14="http://schemas.microsoft.com/office/powerpoint/2010/main" val="10808512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jus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phù</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hợp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của</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nội</a:t>
            </a:r>
            <a:r>
              <a:rPr lang="en-US" b="1" dirty="0" smtClean="0">
                <a:solidFill>
                  <a:srgbClr val="3333FF"/>
                </a:solidFill>
                <a:latin typeface="Times New Roman" pitchFamily="18" charset="0"/>
                <a:cs typeface="Times New Roman" pitchFamily="18" charset="0"/>
              </a:rPr>
              <a:t> dung </a:t>
            </a:r>
            <a:r>
              <a:rPr lang="en-US" b="1" dirty="0" err="1" smtClean="0">
                <a:solidFill>
                  <a:srgbClr val="3333FF"/>
                </a:solidFill>
                <a:latin typeface="Times New Roman" pitchFamily="18" charset="0"/>
                <a:cs typeface="Times New Roman" pitchFamily="18" charset="0"/>
              </a:rPr>
              <a:t>dự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tính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hợp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hiến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tính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hợp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pháp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tính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thống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nhất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trong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hệ</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thống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pháp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luật</a:t>
            </a:r>
            <a:r>
              <a:rPr lang="en-US" b="1" dirty="0" smtClean="0">
                <a:solidFill>
                  <a:srgbClr val="3333FF"/>
                </a:solidFill>
                <a:latin typeface="Times New Roman" pitchFamily="18" charset="0"/>
                <a:cs typeface="Times New Roman" pitchFamily="18" charset="0"/>
              </a:rPr>
              <a:t>.</a:t>
            </a:r>
          </a:p>
          <a:p>
            <a:pPr marL="0" indent="0" algn="jus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cần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thiết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tính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hợp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lý</a:t>
            </a:r>
            <a:r>
              <a:rPr lang="en-US" b="1" dirty="0" smtClean="0">
                <a:solidFill>
                  <a:srgbClr val="3333FF"/>
                </a:solidFill>
                <a:latin typeface="Times New Roman" pitchFamily="18" charset="0"/>
                <a:cs typeface="Times New Roman" pitchFamily="18" charset="0"/>
              </a:rPr>
              <a:t>, chi </a:t>
            </a:r>
            <a:r>
              <a:rPr lang="en-US" b="1" dirty="0" err="1" smtClean="0">
                <a:solidFill>
                  <a:srgbClr val="3333FF"/>
                </a:solidFill>
                <a:latin typeface="Times New Roman" pitchFamily="18" charset="0"/>
                <a:cs typeface="Times New Roman" pitchFamily="18" charset="0"/>
              </a:rPr>
              <a:t>phí</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tuân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thủ</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thủ</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tục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hành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chính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trong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nếu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có</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về</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thủ</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tục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hành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chính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việc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lồng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ghép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vấn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đề</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bình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đẳng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giới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nếu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có</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liên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quan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đến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bình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đẳng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giới</a:t>
            </a:r>
            <a:r>
              <a:rPr lang="en-US" b="1" dirty="0" smtClean="0">
                <a:solidFill>
                  <a:srgbClr val="3333FF"/>
                </a:solidFill>
                <a:latin typeface="Times New Roman" pitchFamily="18" charset="0"/>
                <a:cs typeface="Times New Roman" pitchFamily="18" charset="0"/>
              </a:rPr>
              <a:t>).</a:t>
            </a:r>
          </a:p>
          <a:p>
            <a:pPr marL="0" indent="0" algn="jus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Nguồn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lực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điều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kiện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đảm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hành</a:t>
            </a:r>
            <a:r>
              <a:rPr lang="en-US" b="1" dirty="0" smtClean="0">
                <a:solidFill>
                  <a:srgbClr val="3333FF"/>
                </a:solidFill>
                <a:latin typeface="Times New Roman" pitchFamily="18" charset="0"/>
                <a:cs typeface="Times New Roman" pitchFamily="18" charset="0"/>
              </a:rPr>
              <a:t>.</a:t>
            </a:r>
          </a:p>
          <a:p>
            <a:pPr marL="0" indent="0" algn="jus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Ngôn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ngữ</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kỹ</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thuật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soạn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a:t>
            </a:r>
            <a:endParaRPr lang="en-US" b="1" dirty="0">
              <a:solidFill>
                <a:srgbClr val="3333FF"/>
              </a:solidFill>
              <a:latin typeface="Times New Roman" pitchFamily="18" charset="0"/>
              <a:cs typeface="Times New Roman" pitchFamily="18" charset="0"/>
            </a:endParaRPr>
          </a:p>
          <a:p>
            <a:endParaRPr lang="en-GB" dirty="0"/>
          </a:p>
        </p:txBody>
      </p:sp>
    </p:spTree>
    <p:extLst>
      <p:ext uri="{BB962C8B-B14F-4D97-AF65-F5344CB8AC3E}">
        <p14:creationId xmlns:p14="http://schemas.microsoft.com/office/powerpoint/2010/main" val="23998228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just">
              <a:spcBef>
                <a:spcPts val="600"/>
              </a:spcBef>
              <a:spcAft>
                <a:spcPts val="1200"/>
              </a:spcAf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Báo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cáo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thẩm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Phòng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Tư</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pháp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phải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thể</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hiện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rõ</a:t>
            </a:r>
            <a:r>
              <a:rPr lang="en-US" b="1" dirty="0" smtClean="0">
                <a:solidFill>
                  <a:srgbClr val="3333FF"/>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ý </a:t>
            </a:r>
            <a:r>
              <a:rPr lang="en-US" b="1" dirty="0" err="1" smtClean="0">
                <a:solidFill>
                  <a:srgbClr val="FF0000"/>
                </a:solidFill>
                <a:latin typeface="Times New Roman" pitchFamily="18" charset="0"/>
                <a:cs typeface="Times New Roman" pitchFamily="18" charset="0"/>
              </a:rPr>
              <a:t>kiến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của</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mình</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về</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nội</a:t>
            </a:r>
            <a:r>
              <a:rPr lang="en-US" b="1" dirty="0" smtClean="0">
                <a:solidFill>
                  <a:srgbClr val="FF0000"/>
                </a:solidFill>
                <a:latin typeface="Times New Roman" pitchFamily="18" charset="0"/>
                <a:cs typeface="Times New Roman" pitchFamily="18" charset="0"/>
              </a:rPr>
              <a:t> dung </a:t>
            </a:r>
            <a:r>
              <a:rPr lang="en-US" b="1" dirty="0" err="1" smtClean="0">
                <a:solidFill>
                  <a:srgbClr val="FF0000"/>
                </a:solidFill>
                <a:latin typeface="Times New Roman" pitchFamily="18" charset="0"/>
                <a:cs typeface="Times New Roman" pitchFamily="18" charset="0"/>
              </a:rPr>
              <a:t>thẩm</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và</a:t>
            </a:r>
            <a:r>
              <a:rPr lang="en-US" b="1" dirty="0" smtClean="0">
                <a:solidFill>
                  <a:srgbClr val="3333FF"/>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ý </a:t>
            </a:r>
            <a:r>
              <a:rPr lang="en-US" b="1" dirty="0" err="1" smtClean="0">
                <a:solidFill>
                  <a:srgbClr val="FF0000"/>
                </a:solidFill>
                <a:latin typeface="Times New Roman" pitchFamily="18" charset="0"/>
                <a:cs typeface="Times New Roman" pitchFamily="18" charset="0"/>
              </a:rPr>
              <a:t>kiến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dự</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thảo</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quyết</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định</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đủ</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điều</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kiện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hoặc</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chưa</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đủ</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điều</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kiện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trình</a:t>
            </a:r>
            <a:r>
              <a:rPr lang="en-US" b="1" dirty="0" smtClean="0">
                <a:solidFill>
                  <a:srgbClr val="3333FF"/>
                </a:solidFill>
                <a:latin typeface="Times New Roman" pitchFamily="18" charset="0"/>
                <a:cs typeface="Times New Roman" pitchFamily="18" charset="0"/>
              </a:rPr>
              <a:t> UBND.</a:t>
            </a:r>
          </a:p>
          <a:p>
            <a:pPr marL="0" indent="0" algn="just">
              <a:spcBef>
                <a:spcPts val="600"/>
              </a:spcBef>
              <a:spcAft>
                <a:spcPts val="1200"/>
              </a:spcAft>
              <a:buNone/>
            </a:pPr>
            <a:r>
              <a:rPr lang="en-US" b="1" dirty="0" err="1" smtClean="0">
                <a:solidFill>
                  <a:srgbClr val="3333FF"/>
                </a:solidFill>
                <a:latin typeface="Times New Roman" pitchFamily="18" charset="0"/>
                <a:cs typeface="Times New Roman" pitchFamily="18" charset="0"/>
              </a:rPr>
              <a:t>Báo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cáo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thẩm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phải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được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gửi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đến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cơ</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quan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chủ</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trì</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soạn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trong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thời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hạn</a:t>
            </a:r>
            <a:r>
              <a:rPr lang="en-US" b="1" dirty="0" smtClean="0">
                <a:solidFill>
                  <a:srgbClr val="3333FF"/>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15 </a:t>
            </a:r>
            <a:r>
              <a:rPr lang="en-US" b="1" dirty="0" err="1" smtClean="0">
                <a:solidFill>
                  <a:srgbClr val="FF0000"/>
                </a:solidFill>
                <a:latin typeface="Times New Roman" pitchFamily="18" charset="0"/>
                <a:cs typeface="Times New Roman" pitchFamily="18" charset="0"/>
              </a:rPr>
              <a:t>ngày</a:t>
            </a:r>
            <a:r>
              <a:rPr lang="en-US" b="1" dirty="0" smtClean="0">
                <a:solidFill>
                  <a:srgbClr val="FF0000"/>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kể</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từ</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ngày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nhận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đủ</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hồ</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sơ</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hợp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lệ</a:t>
            </a:r>
            <a:r>
              <a:rPr lang="en-US" b="1" dirty="0" smtClean="0">
                <a:solidFill>
                  <a:srgbClr val="3333FF"/>
                </a:solidFill>
                <a:latin typeface="Times New Roman" pitchFamily="18" charset="0"/>
                <a:cs typeface="Times New Roman" pitchFamily="18" charset="0"/>
              </a:rPr>
              <a:t>.</a:t>
            </a:r>
          </a:p>
          <a:p>
            <a:pPr marL="0" indent="0" algn="just">
              <a:spcBef>
                <a:spcPts val="600"/>
              </a:spcBef>
              <a:spcAft>
                <a:spcPts val="1200"/>
              </a:spcAf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Cơ</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quan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chủ</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trì</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soạn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có</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trách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nhiệm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giải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trình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tiếp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thu</a:t>
            </a:r>
            <a:r>
              <a:rPr lang="en-US" b="1" dirty="0" smtClean="0">
                <a:solidFill>
                  <a:srgbClr val="3333FF"/>
                </a:solidFill>
                <a:latin typeface="Times New Roman" pitchFamily="18" charset="0"/>
                <a:cs typeface="Times New Roman" pitchFamily="18" charset="0"/>
              </a:rPr>
              <a:t> ý </a:t>
            </a:r>
            <a:r>
              <a:rPr lang="en-US" b="1" dirty="0" err="1" smtClean="0">
                <a:solidFill>
                  <a:srgbClr val="3333FF"/>
                </a:solidFill>
                <a:latin typeface="Times New Roman" pitchFamily="18" charset="0"/>
                <a:cs typeface="Times New Roman" pitchFamily="18" charset="0"/>
              </a:rPr>
              <a:t>kiến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thẩm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để</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chỉnh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lý</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hoàn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thiện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a:t>
            </a:r>
            <a:endParaRPr lang="en-GB" dirty="0"/>
          </a:p>
        </p:txBody>
      </p:sp>
    </p:spTree>
    <p:extLst>
      <p:ext uri="{BB962C8B-B14F-4D97-AF65-F5344CB8AC3E}">
        <p14:creationId xmlns:p14="http://schemas.microsoft.com/office/powerpoint/2010/main" val="4859227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76800"/>
          </a:xfrm>
        </p:spPr>
        <p:txBody>
          <a:bodyPr>
            <a:normAutofit fontScale="92500" lnSpcReduction="10000"/>
          </a:bodyPr>
          <a:lstStyle/>
          <a:p>
            <a:pPr marL="0" indent="0" algn="just">
              <a:buNone/>
            </a:pPr>
            <a:r>
              <a:rPr lang="en-US" sz="2700" b="1" dirty="0" smtClean="0">
                <a:solidFill>
                  <a:srgbClr val="3333FF"/>
                </a:solidFill>
                <a:latin typeface="Times New Roman" pitchFamily="18" charset="0"/>
                <a:cs typeface="Times New Roman" pitchFamily="18" charset="0"/>
              </a:rPr>
              <a:t> - </a:t>
            </a:r>
            <a:r>
              <a:rPr lang="en-US" b="1" dirty="0" err="1" smtClean="0">
                <a:solidFill>
                  <a:srgbClr val="3333FF"/>
                </a:solidFill>
                <a:latin typeface="Times New Roman" pitchFamily="18" charset="0"/>
                <a:cs typeface="Times New Roman" pitchFamily="18" charset="0"/>
              </a:rPr>
              <a:t>Cơ</a:t>
            </a:r>
            <a:r>
              <a:rPr lang="en-US" b="1" dirty="0" smtClean="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quan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soạn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thảo</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gửi</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hồ</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sơ</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dự</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thảo</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quyết</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định</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đến</a:t>
            </a:r>
            <a:r>
              <a:rPr lang="en-US" b="1" dirty="0">
                <a:solidFill>
                  <a:srgbClr val="3333FF"/>
                </a:solidFill>
                <a:latin typeface="Times New Roman" pitchFamily="18" charset="0"/>
                <a:cs typeface="Times New Roman" pitchFamily="18" charset="0"/>
              </a:rPr>
              <a:t> UBND </a:t>
            </a:r>
            <a:r>
              <a:rPr lang="en-US" b="1" dirty="0" err="1">
                <a:solidFill>
                  <a:srgbClr val="3333FF"/>
                </a:solidFill>
                <a:latin typeface="Times New Roman" pitchFamily="18" charset="0"/>
                <a:cs typeface="Times New Roman" pitchFamily="18" charset="0"/>
              </a:rPr>
              <a:t>cấp</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huyện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chậm</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nhất</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là</a:t>
            </a:r>
            <a:r>
              <a:rPr lang="en-US" b="1" dirty="0">
                <a:solidFill>
                  <a:srgbClr val="3333FF"/>
                </a:solidFill>
                <a:latin typeface="Times New Roman" pitchFamily="18" charset="0"/>
                <a:cs typeface="Times New Roman" pitchFamily="18" charset="0"/>
              </a:rPr>
              <a:t> 03 </a:t>
            </a:r>
            <a:r>
              <a:rPr lang="en-US" b="1" dirty="0" err="1">
                <a:solidFill>
                  <a:srgbClr val="3333FF"/>
                </a:solidFill>
                <a:latin typeface="Times New Roman" pitchFamily="18" charset="0"/>
                <a:cs typeface="Times New Roman" pitchFamily="18" charset="0"/>
              </a:rPr>
              <a:t>ngày</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làm</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việc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trước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ngày</a:t>
            </a:r>
            <a:r>
              <a:rPr lang="en-US" b="1" dirty="0">
                <a:solidFill>
                  <a:srgbClr val="3333FF"/>
                </a:solidFill>
                <a:latin typeface="Times New Roman" pitchFamily="18" charset="0"/>
                <a:cs typeface="Times New Roman" pitchFamily="18" charset="0"/>
              </a:rPr>
              <a:t> UBND </a:t>
            </a:r>
            <a:r>
              <a:rPr lang="en-US" b="1" dirty="0" err="1">
                <a:solidFill>
                  <a:srgbClr val="3333FF"/>
                </a:solidFill>
                <a:latin typeface="Times New Roman" pitchFamily="18" charset="0"/>
                <a:cs typeface="Times New Roman" pitchFamily="18" charset="0"/>
              </a:rPr>
              <a:t>họp</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để</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chuyển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đến</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các</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thành</a:t>
            </a:r>
            <a:r>
              <a:rPr lang="en-US" b="1" dirty="0">
                <a:solidFill>
                  <a:srgbClr val="3333FF"/>
                </a:solidFill>
                <a:latin typeface="Times New Roman" pitchFamily="18" charset="0"/>
                <a:cs typeface="Times New Roman" pitchFamily="18" charset="0"/>
              </a:rPr>
              <a:t> </a:t>
            </a:r>
            <a:r>
              <a:rPr lang="en-US" b="1" dirty="0" err="1">
                <a:solidFill>
                  <a:srgbClr val="3333FF"/>
                </a:solidFill>
                <a:latin typeface="Times New Roman" pitchFamily="18" charset="0"/>
                <a:cs typeface="Times New Roman" pitchFamily="18" charset="0"/>
              </a:rPr>
              <a:t>viên</a:t>
            </a:r>
            <a:r>
              <a:rPr lang="en-US" b="1" dirty="0">
                <a:solidFill>
                  <a:srgbClr val="3333FF"/>
                </a:solidFill>
                <a:latin typeface="Times New Roman" pitchFamily="18" charset="0"/>
                <a:cs typeface="Times New Roman" pitchFamily="18" charset="0"/>
              </a:rPr>
              <a:t> </a:t>
            </a:r>
            <a:r>
              <a:rPr lang="en-US" b="1" dirty="0" smtClean="0">
                <a:solidFill>
                  <a:srgbClr val="3333FF"/>
                </a:solidFill>
                <a:latin typeface="Times New Roman" pitchFamily="18" charset="0"/>
                <a:cs typeface="Times New Roman" pitchFamily="18" charset="0"/>
              </a:rPr>
              <a:t>UBND.</a:t>
            </a:r>
          </a:p>
          <a:p>
            <a:pPr algn="just">
              <a:buFontTx/>
              <a:buChar char="-"/>
            </a:pPr>
            <a:r>
              <a:rPr lang="en-US" b="1" dirty="0" err="1" smtClean="0">
                <a:solidFill>
                  <a:srgbClr val="3333FF"/>
                </a:solidFill>
                <a:latin typeface="Times New Roman" pitchFamily="18" charset="0"/>
                <a:cs typeface="Times New Roman" pitchFamily="18" charset="0"/>
              </a:rPr>
              <a:t>Hồ</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sơ</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quyết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trình</a:t>
            </a:r>
            <a:r>
              <a:rPr lang="en-US" b="1" dirty="0" smtClean="0">
                <a:solidFill>
                  <a:srgbClr val="3333FF"/>
                </a:solidFill>
                <a:latin typeface="Times New Roman" pitchFamily="18" charset="0"/>
                <a:cs typeface="Times New Roman" pitchFamily="18" charset="0"/>
              </a:rPr>
              <a:t> UBND </a:t>
            </a:r>
            <a:r>
              <a:rPr lang="en-US" b="1" dirty="0" err="1" smtClean="0">
                <a:solidFill>
                  <a:srgbClr val="3333FF"/>
                </a:solidFill>
                <a:latin typeface="Times New Roman" pitchFamily="18" charset="0"/>
                <a:cs typeface="Times New Roman" pitchFamily="18" charset="0"/>
              </a:rPr>
              <a:t>gồm</a:t>
            </a:r>
            <a:r>
              <a:rPr lang="en-US" b="1" dirty="0" smtClean="0">
                <a:solidFill>
                  <a:srgbClr val="3333FF"/>
                </a:solidFill>
                <a:latin typeface="Times New Roman" pitchFamily="18" charset="0"/>
                <a:cs typeface="Times New Roman" pitchFamily="18" charset="0"/>
              </a:rPr>
              <a:t>:</a:t>
            </a:r>
          </a:p>
          <a:p>
            <a:pPr marL="0" indent="0" algn="jus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Tờ</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trình</a:t>
            </a:r>
            <a:r>
              <a:rPr lang="en-US" b="1" dirty="0" smtClean="0">
                <a:solidFill>
                  <a:srgbClr val="3333FF"/>
                </a:solidFill>
                <a:latin typeface="Times New Roman" pitchFamily="18" charset="0"/>
                <a:cs typeface="Times New Roman" pitchFamily="18" charset="0"/>
              </a:rPr>
              <a:t>;</a:t>
            </a:r>
          </a:p>
          <a:p>
            <a:pPr marL="0" indent="0" algn="jus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quyết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a:t>
            </a:r>
          </a:p>
          <a:p>
            <a:pPr marL="0" indent="0" algn="jus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Bảng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tổng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hợp</a:t>
            </a:r>
            <a:r>
              <a:rPr lang="en-US" b="1" dirty="0" smtClean="0">
                <a:solidFill>
                  <a:srgbClr val="3333FF"/>
                </a:solidFill>
                <a:latin typeface="Times New Roman" pitchFamily="18" charset="0"/>
                <a:cs typeface="Times New Roman" pitchFamily="18" charset="0"/>
              </a:rPr>
              <a:t> ý </a:t>
            </a:r>
            <a:r>
              <a:rPr lang="en-US" b="1" dirty="0" err="1" smtClean="0">
                <a:solidFill>
                  <a:srgbClr val="3333FF"/>
                </a:solidFill>
                <a:latin typeface="Times New Roman" pitchFamily="18" charset="0"/>
                <a:cs typeface="Times New Roman" pitchFamily="18" charset="0"/>
              </a:rPr>
              <a:t>kiến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quyết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a:t>
            </a:r>
          </a:p>
          <a:p>
            <a:pPr marL="0" indent="0" algn="jus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Báo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cáo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thẩm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a:t>
            </a:r>
          </a:p>
          <a:p>
            <a:pPr marL="0" indent="0" algn="just">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Tài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liệu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khác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nếu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có</a:t>
            </a:r>
            <a:r>
              <a:rPr lang="en-US" b="1" dirty="0" smtClean="0">
                <a:solidFill>
                  <a:srgbClr val="3333FF"/>
                </a:solidFill>
                <a:latin typeface="Times New Roman" pitchFamily="18" charset="0"/>
                <a:cs typeface="Times New Roman" pitchFamily="18" charset="0"/>
              </a:rPr>
              <a:t>).</a:t>
            </a:r>
          </a:p>
          <a:p>
            <a:pPr marL="0" indent="0" algn="just">
              <a:buNone/>
            </a:pPr>
            <a:endParaRPr lang="en-US" b="1" dirty="0">
              <a:solidFill>
                <a:srgbClr val="3333FF"/>
              </a:solidFill>
              <a:latin typeface="Times New Roman" pitchFamily="18" charset="0"/>
              <a:cs typeface="Times New Roman" pitchFamily="18" charset="0"/>
            </a:endParaRPr>
          </a:p>
        </p:txBody>
      </p:sp>
      <p:sp>
        <p:nvSpPr>
          <p:cNvPr id="2" name="Title 1"/>
          <p:cNvSpPr>
            <a:spLocks noGrp="1"/>
          </p:cNvSpPr>
          <p:nvPr>
            <p:ph type="title"/>
          </p:nvPr>
        </p:nvSpPr>
        <p:spPr/>
        <p:txBody>
          <a:bodyPr>
            <a:noAutofit/>
          </a:bodyPr>
          <a:lstStyle/>
          <a:p>
            <a:r>
              <a:rPr lang="en-US" sz="3200" b="1" dirty="0" err="1">
                <a:solidFill>
                  <a:srgbClr val="3333FF"/>
                </a:solidFill>
                <a:latin typeface="Times New Roman" pitchFamily="18" charset="0"/>
                <a:ea typeface="+mn-ea"/>
                <a:cs typeface="Times New Roman" pitchFamily="18" charset="0"/>
              </a:rPr>
              <a:t>Bước</a:t>
            </a:r>
            <a:r>
              <a:rPr lang="en-US" sz="3200" b="1" dirty="0">
                <a:solidFill>
                  <a:srgbClr val="3333FF"/>
                </a:solidFill>
                <a:latin typeface="Times New Roman" pitchFamily="18" charset="0"/>
                <a:ea typeface="+mn-ea"/>
                <a:cs typeface="Times New Roman" pitchFamily="18" charset="0"/>
              </a:rPr>
              <a:t> 4: UBND </a:t>
            </a:r>
            <a:r>
              <a:rPr lang="en-US" sz="3200" b="1" dirty="0" err="1">
                <a:solidFill>
                  <a:srgbClr val="3333FF"/>
                </a:solidFill>
                <a:latin typeface="Times New Roman" pitchFamily="18" charset="0"/>
                <a:ea typeface="+mn-ea"/>
                <a:cs typeface="Times New Roman" pitchFamily="18" charset="0"/>
              </a:rPr>
              <a:t>cấp</a:t>
            </a:r>
            <a:r>
              <a:rPr lang="en-US" sz="3200" b="1" dirty="0">
                <a:solidFill>
                  <a:srgbClr val="3333FF"/>
                </a:solidFill>
                <a:latin typeface="Times New Roman" pitchFamily="18" charset="0"/>
                <a:ea typeface="+mn-ea"/>
                <a:cs typeface="Times New Roman" pitchFamily="18" charset="0"/>
              </a:rPr>
              <a:t> </a:t>
            </a:r>
            <a:r>
              <a:rPr lang="en-US" sz="3200" b="1" dirty="0" err="1">
                <a:solidFill>
                  <a:srgbClr val="3333FF"/>
                </a:solidFill>
                <a:latin typeface="Times New Roman" pitchFamily="18" charset="0"/>
                <a:ea typeface="+mn-ea"/>
                <a:cs typeface="Times New Roman" pitchFamily="18" charset="0"/>
              </a:rPr>
              <a:t>huyện</a:t>
            </a:r>
            <a:r>
              <a:rPr lang="en-US" sz="3200" b="1" dirty="0">
                <a:solidFill>
                  <a:srgbClr val="3333FF"/>
                </a:solidFill>
                <a:latin typeface="Times New Roman" pitchFamily="18" charset="0"/>
                <a:ea typeface="+mn-ea"/>
                <a:cs typeface="Times New Roman" pitchFamily="18" charset="0"/>
              </a:rPr>
              <a:t> </a:t>
            </a:r>
            <a:r>
              <a:rPr lang="en-US" sz="3200" b="1" dirty="0" err="1">
                <a:solidFill>
                  <a:srgbClr val="3333FF"/>
                </a:solidFill>
                <a:latin typeface="Times New Roman" pitchFamily="18" charset="0"/>
                <a:ea typeface="+mn-ea"/>
                <a:cs typeface="Times New Roman" pitchFamily="18" charset="0"/>
              </a:rPr>
              <a:t>xem</a:t>
            </a:r>
            <a:r>
              <a:rPr lang="en-US" sz="3200" b="1" dirty="0">
                <a:solidFill>
                  <a:srgbClr val="3333FF"/>
                </a:solidFill>
                <a:latin typeface="Times New Roman" pitchFamily="18" charset="0"/>
                <a:ea typeface="+mn-ea"/>
                <a:cs typeface="Times New Roman" pitchFamily="18" charset="0"/>
              </a:rPr>
              <a:t> </a:t>
            </a:r>
            <a:r>
              <a:rPr lang="en-US" sz="3200" b="1" dirty="0" err="1">
                <a:solidFill>
                  <a:srgbClr val="3333FF"/>
                </a:solidFill>
                <a:latin typeface="Times New Roman" pitchFamily="18" charset="0"/>
                <a:ea typeface="+mn-ea"/>
                <a:cs typeface="Times New Roman" pitchFamily="18" charset="0"/>
              </a:rPr>
              <a:t>xét</a:t>
            </a:r>
            <a:r>
              <a:rPr lang="en-US" sz="3200" b="1" dirty="0">
                <a:solidFill>
                  <a:srgbClr val="3333FF"/>
                </a:solidFill>
                <a:latin typeface="Times New Roman" pitchFamily="18" charset="0"/>
                <a:ea typeface="+mn-ea"/>
                <a:cs typeface="Times New Roman" pitchFamily="18" charset="0"/>
              </a:rPr>
              <a:t>, </a:t>
            </a:r>
            <a:r>
              <a:rPr lang="en-US" sz="3200" b="1" dirty="0" err="1">
                <a:solidFill>
                  <a:srgbClr val="3333FF"/>
                </a:solidFill>
                <a:latin typeface="Times New Roman" pitchFamily="18" charset="0"/>
                <a:ea typeface="+mn-ea"/>
                <a:cs typeface="Times New Roman" pitchFamily="18" charset="0"/>
              </a:rPr>
              <a:t>thông</a:t>
            </a:r>
            <a:r>
              <a:rPr lang="en-US" sz="3200" b="1" dirty="0">
                <a:solidFill>
                  <a:srgbClr val="3333FF"/>
                </a:solidFill>
                <a:latin typeface="Times New Roman" pitchFamily="18" charset="0"/>
                <a:ea typeface="+mn-ea"/>
                <a:cs typeface="Times New Roman" pitchFamily="18" charset="0"/>
              </a:rPr>
              <a:t> qua</a:t>
            </a:r>
          </a:p>
        </p:txBody>
      </p:sp>
    </p:spTree>
    <p:extLst>
      <p:ext uri="{BB962C8B-B14F-4D97-AF65-F5344CB8AC3E}">
        <p14:creationId xmlns:p14="http://schemas.microsoft.com/office/powerpoint/2010/main" val="41970903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just">
              <a:spcBef>
                <a:spcPts val="1800"/>
              </a:spcBef>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Tùy</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tính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chất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nội</a:t>
            </a:r>
            <a:r>
              <a:rPr lang="en-US" b="1" dirty="0" smtClean="0">
                <a:solidFill>
                  <a:srgbClr val="3333FF"/>
                </a:solidFill>
                <a:latin typeface="Times New Roman" pitchFamily="18" charset="0"/>
                <a:cs typeface="Times New Roman" pitchFamily="18" charset="0"/>
              </a:rPr>
              <a:t> dung </a:t>
            </a:r>
            <a:r>
              <a:rPr lang="en-US" b="1" dirty="0" err="1" smtClean="0">
                <a:solidFill>
                  <a:srgbClr val="3333FF"/>
                </a:solidFill>
                <a:latin typeface="Times New Roman" pitchFamily="18" charset="0"/>
                <a:cs typeface="Times New Roman" pitchFamily="18" charset="0"/>
              </a:rPr>
              <a:t>của</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Chủ</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tịch</a:t>
            </a:r>
            <a:r>
              <a:rPr lang="en-US" b="1" dirty="0" smtClean="0">
                <a:solidFill>
                  <a:srgbClr val="3333FF"/>
                </a:solidFill>
                <a:latin typeface="Times New Roman" pitchFamily="18" charset="0"/>
                <a:cs typeface="Times New Roman" pitchFamily="18" charset="0"/>
              </a:rPr>
              <a:t> UBND </a:t>
            </a:r>
            <a:r>
              <a:rPr lang="en-US" b="1" dirty="0" err="1" smtClean="0">
                <a:solidFill>
                  <a:srgbClr val="3333FF"/>
                </a:solidFill>
                <a:latin typeface="Times New Roman" pitchFamily="18" charset="0"/>
                <a:cs typeface="Times New Roman" pitchFamily="18" charset="0"/>
              </a:rPr>
              <a:t>cấp</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huyện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quyết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phương</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thức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xem</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xét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thông</a:t>
            </a:r>
            <a:r>
              <a:rPr lang="en-US" b="1" dirty="0" smtClean="0">
                <a:solidFill>
                  <a:srgbClr val="3333FF"/>
                </a:solidFill>
                <a:latin typeface="Times New Roman" pitchFamily="18" charset="0"/>
                <a:cs typeface="Times New Roman" pitchFamily="18" charset="0"/>
              </a:rPr>
              <a:t> qua </a:t>
            </a:r>
            <a:r>
              <a:rPr lang="en-US" b="1" dirty="0" err="1" smtClean="0">
                <a:solidFill>
                  <a:srgbClr val="3333FF"/>
                </a:solidFill>
                <a:latin typeface="Times New Roman" pitchFamily="18" charset="0"/>
                <a:cs typeface="Times New Roman" pitchFamily="18" charset="0"/>
              </a:rPr>
              <a:t>dự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a:t>
            </a:r>
          </a:p>
          <a:p>
            <a:pPr marL="0" indent="0" algn="just">
              <a:spcBef>
                <a:spcPts val="1800"/>
              </a:spcBef>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Dự</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thảo</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quyết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được</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thông</a:t>
            </a:r>
            <a:r>
              <a:rPr lang="en-US" b="1" dirty="0" smtClean="0">
                <a:solidFill>
                  <a:srgbClr val="3333FF"/>
                </a:solidFill>
                <a:latin typeface="Times New Roman" pitchFamily="18" charset="0"/>
                <a:cs typeface="Times New Roman" pitchFamily="18" charset="0"/>
              </a:rPr>
              <a:t> qua </a:t>
            </a:r>
            <a:r>
              <a:rPr lang="en-US" b="1" dirty="0" err="1" smtClean="0">
                <a:solidFill>
                  <a:srgbClr val="3333FF"/>
                </a:solidFill>
                <a:latin typeface="Times New Roman" pitchFamily="18" charset="0"/>
                <a:cs typeface="Times New Roman" pitchFamily="18" charset="0"/>
              </a:rPr>
              <a:t>khi</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có</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quá</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nửa</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số</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thành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viên</a:t>
            </a:r>
            <a:r>
              <a:rPr lang="en-US" b="1" dirty="0" smtClean="0">
                <a:solidFill>
                  <a:srgbClr val="3333FF"/>
                </a:solidFill>
                <a:latin typeface="Times New Roman" pitchFamily="18" charset="0"/>
                <a:cs typeface="Times New Roman" pitchFamily="18" charset="0"/>
              </a:rPr>
              <a:t> UBND </a:t>
            </a:r>
            <a:r>
              <a:rPr lang="en-US" b="1" dirty="0" err="1" smtClean="0">
                <a:solidFill>
                  <a:srgbClr val="3333FF"/>
                </a:solidFill>
                <a:latin typeface="Times New Roman" pitchFamily="18" charset="0"/>
                <a:cs typeface="Times New Roman" pitchFamily="18" charset="0"/>
              </a:rPr>
              <a:t>biểu</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quyết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tán</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thành</a:t>
            </a:r>
            <a:r>
              <a:rPr lang="en-US" b="1" dirty="0" smtClean="0">
                <a:solidFill>
                  <a:srgbClr val="3333FF"/>
                </a:solidFill>
                <a:latin typeface="Times New Roman" pitchFamily="18" charset="0"/>
                <a:cs typeface="Times New Roman" pitchFamily="18" charset="0"/>
              </a:rPr>
              <a:t>.</a:t>
            </a:r>
          </a:p>
          <a:p>
            <a:pPr marL="0" indent="0" algn="just">
              <a:spcBef>
                <a:spcPts val="1800"/>
              </a:spcBef>
              <a:buNone/>
            </a:pP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Chủ</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tịch</a:t>
            </a:r>
            <a:r>
              <a:rPr lang="en-US" b="1" dirty="0" smtClean="0">
                <a:solidFill>
                  <a:srgbClr val="3333FF"/>
                </a:solidFill>
                <a:latin typeface="Times New Roman" pitchFamily="18" charset="0"/>
                <a:cs typeface="Times New Roman" pitchFamily="18" charset="0"/>
              </a:rPr>
              <a:t> UBND </a:t>
            </a:r>
            <a:r>
              <a:rPr lang="en-US" b="1" dirty="0" err="1" smtClean="0">
                <a:solidFill>
                  <a:srgbClr val="3333FF"/>
                </a:solidFill>
                <a:latin typeface="Times New Roman" pitchFamily="18" charset="0"/>
                <a:cs typeface="Times New Roman" pitchFamily="18" charset="0"/>
              </a:rPr>
              <a:t>ký</a:t>
            </a:r>
            <a:r>
              <a:rPr lang="en-US" b="1" dirty="0" smtClean="0">
                <a:solidFill>
                  <a:srgbClr val="3333FF"/>
                </a:solidFill>
                <a:latin typeface="Times New Roman" pitchFamily="18" charset="0"/>
                <a:cs typeface="Times New Roman" pitchFamily="18" charset="0"/>
              </a:rPr>
              <a:t> ban </a:t>
            </a:r>
            <a:r>
              <a:rPr lang="en-US" b="1" dirty="0" err="1" smtClean="0">
                <a:solidFill>
                  <a:srgbClr val="3333FF"/>
                </a:solidFill>
                <a:latin typeface="Times New Roman" pitchFamily="18" charset="0"/>
                <a:cs typeface="Times New Roman" pitchFamily="18" charset="0"/>
              </a:rPr>
              <a:t>hành</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quyết</a:t>
            </a:r>
            <a:r>
              <a:rPr lang="en-US" b="1" dirty="0" smtClean="0">
                <a:solidFill>
                  <a:srgbClr val="3333FF"/>
                </a:solidFill>
                <a:latin typeface="Times New Roman" pitchFamily="18" charset="0"/>
                <a:cs typeface="Times New Roman" pitchFamily="18" charset="0"/>
              </a:rPr>
              <a:t> </a:t>
            </a:r>
            <a:r>
              <a:rPr lang="en-US" b="1" dirty="0" err="1" smtClean="0">
                <a:solidFill>
                  <a:srgbClr val="3333FF"/>
                </a:solidFill>
                <a:latin typeface="Times New Roman" pitchFamily="18" charset="0"/>
                <a:cs typeface="Times New Roman" pitchFamily="18" charset="0"/>
              </a:rPr>
              <a:t>định</a:t>
            </a:r>
            <a:r>
              <a:rPr lang="en-US" b="1" dirty="0" smtClean="0">
                <a:solidFill>
                  <a:srgbClr val="3333FF"/>
                </a:solidFill>
                <a:latin typeface="Times New Roman" pitchFamily="18" charset="0"/>
                <a:cs typeface="Times New Roman" pitchFamily="18" charset="0"/>
              </a:rPr>
              <a:t>.</a:t>
            </a:r>
          </a:p>
          <a:p>
            <a:pPr marL="0" indent="0" algn="just">
              <a:spcBef>
                <a:spcPts val="1800"/>
              </a:spcBef>
              <a:buNone/>
            </a:pPr>
            <a:endParaRPr lang="en-US" b="1" dirty="0">
              <a:solidFill>
                <a:srgbClr val="3333FF"/>
              </a:solidFill>
              <a:latin typeface="Times New Roman" pitchFamily="18" charset="0"/>
              <a:cs typeface="Times New Roman" pitchFamily="18" charset="0"/>
            </a:endParaRPr>
          </a:p>
        </p:txBody>
      </p:sp>
    </p:spTree>
    <p:extLst>
      <p:ext uri="{BB962C8B-B14F-4D97-AF65-F5344CB8AC3E}">
        <p14:creationId xmlns:p14="http://schemas.microsoft.com/office/powerpoint/2010/main" val="2915709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762000"/>
            <a:ext cx="8229600" cy="5364163"/>
          </a:xfrm>
        </p:spPr>
        <p:txBody>
          <a:bodyPr>
            <a:normAutofit/>
          </a:bodyPr>
          <a:lstStyle/>
          <a:p>
            <a:pPr marL="0" indent="0" algn="ctr">
              <a:buNone/>
            </a:pPr>
            <a:endParaRPr lang="en-US" sz="3600" b="1" dirty="0" smtClean="0">
              <a:solidFill>
                <a:srgbClr val="3333FF"/>
              </a:solidFill>
              <a:latin typeface="Times New Roman" pitchFamily="18" charset="0"/>
              <a:cs typeface="Times New Roman" pitchFamily="18" charset="0"/>
            </a:endParaRPr>
          </a:p>
          <a:p>
            <a:pPr marL="0" indent="0" algn="ctr">
              <a:buNone/>
            </a:pPr>
            <a:endParaRPr lang="en-US" sz="3600" b="1" dirty="0">
              <a:solidFill>
                <a:srgbClr val="3333FF"/>
              </a:solidFill>
              <a:latin typeface="Times New Roman" pitchFamily="18" charset="0"/>
              <a:cs typeface="Times New Roman" pitchFamily="18" charset="0"/>
            </a:endParaRPr>
          </a:p>
          <a:p>
            <a:pPr marL="0" indent="0" algn="ctr">
              <a:buNone/>
            </a:pPr>
            <a:r>
              <a:rPr lang="en-US" sz="3600" b="1" dirty="0" smtClean="0">
                <a:solidFill>
                  <a:srgbClr val="3333FF"/>
                </a:solidFill>
                <a:latin typeface="Times New Roman" pitchFamily="18" charset="0"/>
                <a:cs typeface="Times New Roman" pitchFamily="18" charset="0"/>
              </a:rPr>
              <a:t>TRÂN TRỌNG CẢM ƠN </a:t>
            </a:r>
          </a:p>
          <a:p>
            <a:pPr marL="0" indent="0" algn="ctr">
              <a:buNone/>
            </a:pPr>
            <a:r>
              <a:rPr lang="en-US" sz="3600" b="1" dirty="0" smtClean="0">
                <a:solidFill>
                  <a:srgbClr val="3333FF"/>
                </a:solidFill>
                <a:latin typeface="Times New Roman" pitchFamily="18" charset="0"/>
                <a:cs typeface="Times New Roman" pitchFamily="18" charset="0"/>
              </a:rPr>
              <a:t>CÁC QUÝ VỊ ĐẠI BIỂU!</a:t>
            </a:r>
            <a:endParaRPr lang="en-GB" sz="3600" dirty="0">
              <a:solidFill>
                <a:srgbClr val="00B0F0"/>
              </a:solidFill>
              <a:latin typeface=".VnTimeH" panose="020B7200000000000000" pitchFamily="34" charset="0"/>
            </a:endParaRPr>
          </a:p>
        </p:txBody>
      </p:sp>
    </p:spTree>
    <p:extLst>
      <p:ext uri="{BB962C8B-B14F-4D97-AF65-F5344CB8AC3E}">
        <p14:creationId xmlns:p14="http://schemas.microsoft.com/office/powerpoint/2010/main" val="227786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5181600" cy="1020762"/>
          </a:xfrm>
        </p:spPr>
        <p:txBody>
          <a:bodyPr>
            <a:normAutofit/>
          </a:bodyPr>
          <a:lstStyle/>
          <a:p>
            <a:r>
              <a:rPr lang="en-US" sz="4000" b="1" dirty="0" err="1" smtClean="0">
                <a:solidFill>
                  <a:srgbClr val="FF0000"/>
                </a:solidFill>
                <a:latin typeface="Times New Roman" pitchFamily="18" charset="0"/>
                <a:ea typeface="+mn-ea"/>
                <a:cs typeface="Times New Roman" pitchFamily="18" charset="0"/>
              </a:rPr>
              <a:t>Đặc</a:t>
            </a:r>
            <a:r>
              <a:rPr lang="en-US" sz="4000" b="1" dirty="0" smtClean="0">
                <a:solidFill>
                  <a:srgbClr val="FF0000"/>
                </a:solidFill>
                <a:latin typeface="Times New Roman" pitchFamily="18" charset="0"/>
                <a:ea typeface="+mn-ea"/>
                <a:cs typeface="Times New Roman" pitchFamily="18" charset="0"/>
              </a:rPr>
              <a:t> </a:t>
            </a:r>
            <a:r>
              <a:rPr lang="en-US" sz="4000" b="1" dirty="0" err="1" smtClean="0">
                <a:solidFill>
                  <a:srgbClr val="FF0000"/>
                </a:solidFill>
                <a:latin typeface="Times New Roman" pitchFamily="18" charset="0"/>
                <a:ea typeface="+mn-ea"/>
                <a:cs typeface="Times New Roman" pitchFamily="18" charset="0"/>
              </a:rPr>
              <a:t>điểm</a:t>
            </a:r>
            <a:r>
              <a:rPr lang="en-US" sz="4000" b="1" dirty="0" smtClean="0">
                <a:solidFill>
                  <a:srgbClr val="FF0000"/>
                </a:solidFill>
                <a:latin typeface="Times New Roman" pitchFamily="18" charset="0"/>
                <a:ea typeface="+mn-ea"/>
                <a:cs typeface="Times New Roman" pitchFamily="18" charset="0"/>
              </a:rPr>
              <a:t> </a:t>
            </a:r>
            <a:r>
              <a:rPr lang="en-US" sz="4000" b="1" dirty="0" err="1" smtClean="0">
                <a:solidFill>
                  <a:srgbClr val="FF0000"/>
                </a:solidFill>
                <a:latin typeface="Times New Roman" pitchFamily="18" charset="0"/>
                <a:ea typeface="+mn-ea"/>
                <a:cs typeface="Times New Roman" pitchFamily="18" charset="0"/>
              </a:rPr>
              <a:t>của</a:t>
            </a:r>
            <a:r>
              <a:rPr lang="en-US" sz="4000" b="1" dirty="0" smtClean="0">
                <a:solidFill>
                  <a:srgbClr val="FF0000"/>
                </a:solidFill>
                <a:latin typeface="Times New Roman" pitchFamily="18" charset="0"/>
                <a:ea typeface="+mn-ea"/>
                <a:cs typeface="Times New Roman" pitchFamily="18" charset="0"/>
              </a:rPr>
              <a:t> QPPL</a:t>
            </a:r>
            <a:endParaRPr lang="en-US" sz="4000" b="1" dirty="0">
              <a:solidFill>
                <a:srgbClr val="FF0000"/>
              </a:solidFill>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457200" y="1676400"/>
            <a:ext cx="8229600" cy="4495800"/>
          </a:xfrm>
        </p:spPr>
        <p:txBody>
          <a:bodyPr>
            <a:normAutofit lnSpcReduction="10000"/>
          </a:bodyPr>
          <a:lstStyle/>
          <a:p>
            <a:pPr algn="just">
              <a:buFontTx/>
              <a:buChar char="-"/>
            </a:pPr>
            <a:r>
              <a:rPr lang="en-US" sz="4000" b="1" dirty="0" err="1" smtClean="0">
                <a:solidFill>
                  <a:srgbClr val="3333FF"/>
                </a:solidFill>
                <a:latin typeface="Times New Roman" pitchFamily="18" charset="0"/>
                <a:cs typeface="Times New Roman" pitchFamily="18" charset="0"/>
              </a:rPr>
              <a:t>Là</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quy</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tắc</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xử</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sự</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chung</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có</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hiệu</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lực</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bắt</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buộc</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chung</a:t>
            </a:r>
            <a:r>
              <a:rPr lang="en-US" sz="4000" b="1" dirty="0" smtClean="0">
                <a:solidFill>
                  <a:srgbClr val="3333FF"/>
                </a:solidFill>
                <a:latin typeface="Times New Roman" pitchFamily="18" charset="0"/>
                <a:cs typeface="Times New Roman" pitchFamily="18" charset="0"/>
              </a:rPr>
              <a:t>.</a:t>
            </a:r>
          </a:p>
          <a:p>
            <a:pPr algn="just">
              <a:buFontTx/>
              <a:buChar char="-"/>
            </a:pPr>
            <a:r>
              <a:rPr lang="en-US" sz="4000" b="1" dirty="0" err="1">
                <a:solidFill>
                  <a:srgbClr val="3333FF"/>
                </a:solidFill>
                <a:latin typeface="Times New Roman" pitchFamily="18" charset="0"/>
                <a:cs typeface="Times New Roman" pitchFamily="18" charset="0"/>
              </a:rPr>
              <a:t>Đ</a:t>
            </a:r>
            <a:r>
              <a:rPr lang="en-US" sz="4000" b="1" dirty="0" err="1" smtClean="0">
                <a:solidFill>
                  <a:srgbClr val="3333FF"/>
                </a:solidFill>
                <a:latin typeface="Times New Roman" pitchFamily="18" charset="0"/>
                <a:cs typeface="Times New Roman" pitchFamily="18" charset="0"/>
              </a:rPr>
              <a:t>ược</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áp</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dụng</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nhiều</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lần</a:t>
            </a:r>
            <a:r>
              <a:rPr lang="en-US" sz="4000" b="1" dirty="0" smtClean="0">
                <a:solidFill>
                  <a:srgbClr val="3333FF"/>
                </a:solidFill>
                <a:latin typeface="Times New Roman" pitchFamily="18" charset="0"/>
                <a:cs typeface="Times New Roman" pitchFamily="18" charset="0"/>
              </a:rPr>
              <a:t>.</a:t>
            </a:r>
          </a:p>
          <a:p>
            <a:pPr algn="just">
              <a:buFontTx/>
              <a:buChar char="-"/>
            </a:pPr>
            <a:r>
              <a:rPr lang="en-US" sz="4000" b="1" dirty="0" smtClean="0">
                <a:solidFill>
                  <a:srgbClr val="3333FF"/>
                </a:solidFill>
                <a:latin typeface="Times New Roman" pitchFamily="18" charset="0"/>
                <a:cs typeface="Times New Roman" pitchFamily="18" charset="0"/>
              </a:rPr>
              <a:t>Do </a:t>
            </a:r>
            <a:r>
              <a:rPr lang="en-US" sz="4000" b="1" dirty="0" err="1" smtClean="0">
                <a:solidFill>
                  <a:srgbClr val="3333FF"/>
                </a:solidFill>
                <a:latin typeface="Times New Roman" pitchFamily="18" charset="0"/>
                <a:cs typeface="Times New Roman" pitchFamily="18" charset="0"/>
              </a:rPr>
              <a:t>cơ</a:t>
            </a:r>
            <a:r>
              <a:rPr lang="en-US" sz="4000" b="1" dirty="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quan</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Nhà</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nước</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người</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có</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thẩm</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quyền</a:t>
            </a:r>
            <a:r>
              <a:rPr lang="en-US" sz="4000" b="1" dirty="0" smtClean="0">
                <a:solidFill>
                  <a:srgbClr val="3333FF"/>
                </a:solidFill>
                <a:latin typeface="Times New Roman" pitchFamily="18" charset="0"/>
                <a:cs typeface="Times New Roman" pitchFamily="18" charset="0"/>
              </a:rPr>
              <a:t> ban </a:t>
            </a:r>
            <a:r>
              <a:rPr lang="en-US" sz="4000" b="1" dirty="0" err="1" smtClean="0">
                <a:solidFill>
                  <a:srgbClr val="3333FF"/>
                </a:solidFill>
                <a:latin typeface="Times New Roman" pitchFamily="18" charset="0"/>
                <a:cs typeface="Times New Roman" pitchFamily="18" charset="0"/>
              </a:rPr>
              <a:t>hành</a:t>
            </a:r>
            <a:r>
              <a:rPr lang="en-US" sz="4000" b="1" dirty="0" smtClean="0">
                <a:solidFill>
                  <a:srgbClr val="3333FF"/>
                </a:solidFill>
                <a:latin typeface="Times New Roman" pitchFamily="18" charset="0"/>
                <a:cs typeface="Times New Roman" pitchFamily="18" charset="0"/>
              </a:rPr>
              <a:t>.</a:t>
            </a:r>
          </a:p>
          <a:p>
            <a:pPr algn="just">
              <a:buFontTx/>
              <a:buChar char="-"/>
            </a:pPr>
            <a:r>
              <a:rPr lang="en-US" sz="4000" b="1" dirty="0" err="1" smtClean="0">
                <a:solidFill>
                  <a:srgbClr val="3333FF"/>
                </a:solidFill>
                <a:latin typeface="Times New Roman" pitchFamily="18" charset="0"/>
                <a:cs typeface="Times New Roman" pitchFamily="18" charset="0"/>
              </a:rPr>
              <a:t>Được</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Nhà</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nước</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bảo</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đảm</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thực</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hiện</a:t>
            </a:r>
            <a:r>
              <a:rPr lang="en-US" sz="4000" b="1" dirty="0" smtClean="0">
                <a:solidFill>
                  <a:srgbClr val="3333FF"/>
                </a:solidFill>
                <a:latin typeface="Times New Roman" pitchFamily="18" charset="0"/>
                <a:cs typeface="Times New Roman" pitchFamily="18" charset="0"/>
              </a:rPr>
              <a:t>.</a:t>
            </a:r>
            <a:endParaRPr lang="en-US" sz="4000" b="1" dirty="0">
              <a:solidFill>
                <a:srgbClr val="3333FF"/>
              </a:solidFill>
              <a:latin typeface="Times New Roman" pitchFamily="18" charset="0"/>
              <a:cs typeface="Times New Roman" pitchFamily="18" charset="0"/>
            </a:endParaRPr>
          </a:p>
        </p:txBody>
      </p:sp>
    </p:spTree>
    <p:extLst>
      <p:ext uri="{BB962C8B-B14F-4D97-AF65-F5344CB8AC3E}">
        <p14:creationId xmlns:p14="http://schemas.microsoft.com/office/powerpoint/2010/main" val="3322899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4000" b="1" dirty="0" err="1">
                <a:solidFill>
                  <a:srgbClr val="FF0000"/>
                </a:solidFill>
                <a:latin typeface="Times New Roman" pitchFamily="18" charset="0"/>
                <a:ea typeface="+mn-ea"/>
                <a:cs typeface="Times New Roman" pitchFamily="18" charset="0"/>
              </a:rPr>
              <a:t>Một</a:t>
            </a:r>
            <a:r>
              <a:rPr lang="en-US" sz="4000" b="1" dirty="0">
                <a:solidFill>
                  <a:srgbClr val="FF0000"/>
                </a:solidFill>
                <a:latin typeface="Times New Roman" pitchFamily="18" charset="0"/>
                <a:ea typeface="+mn-ea"/>
                <a:cs typeface="Times New Roman" pitchFamily="18" charset="0"/>
              </a:rPr>
              <a:t> </a:t>
            </a:r>
            <a:r>
              <a:rPr lang="en-US" sz="4000" b="1" dirty="0" err="1">
                <a:solidFill>
                  <a:srgbClr val="FF0000"/>
                </a:solidFill>
                <a:latin typeface="Times New Roman" pitchFamily="18" charset="0"/>
                <a:ea typeface="+mn-ea"/>
                <a:cs typeface="Times New Roman" pitchFamily="18" charset="0"/>
              </a:rPr>
              <a:t>số</a:t>
            </a:r>
            <a:r>
              <a:rPr lang="en-US" sz="4000" b="1" dirty="0">
                <a:solidFill>
                  <a:srgbClr val="FF0000"/>
                </a:solidFill>
                <a:latin typeface="Times New Roman" pitchFamily="18" charset="0"/>
                <a:ea typeface="+mn-ea"/>
                <a:cs typeface="Times New Roman" pitchFamily="18" charset="0"/>
              </a:rPr>
              <a:t> </a:t>
            </a:r>
            <a:r>
              <a:rPr lang="en-US" sz="4000" b="1" dirty="0" err="1">
                <a:solidFill>
                  <a:srgbClr val="FF0000"/>
                </a:solidFill>
                <a:latin typeface="Times New Roman" pitchFamily="18" charset="0"/>
                <a:ea typeface="+mn-ea"/>
                <a:cs typeface="Times New Roman" pitchFamily="18" charset="0"/>
              </a:rPr>
              <a:t>ví</a:t>
            </a:r>
            <a:r>
              <a:rPr lang="en-US" sz="4000" b="1" dirty="0">
                <a:solidFill>
                  <a:srgbClr val="FF0000"/>
                </a:solidFill>
                <a:latin typeface="Times New Roman" pitchFamily="18" charset="0"/>
                <a:ea typeface="+mn-ea"/>
                <a:cs typeface="Times New Roman" pitchFamily="18" charset="0"/>
              </a:rPr>
              <a:t> </a:t>
            </a:r>
            <a:r>
              <a:rPr lang="en-US" sz="4000" b="1" dirty="0" err="1">
                <a:solidFill>
                  <a:srgbClr val="FF0000"/>
                </a:solidFill>
                <a:latin typeface="Times New Roman" pitchFamily="18" charset="0"/>
                <a:ea typeface="+mn-ea"/>
                <a:cs typeface="Times New Roman" pitchFamily="18" charset="0"/>
              </a:rPr>
              <a:t>dụ</a:t>
            </a:r>
            <a:r>
              <a:rPr lang="en-US" sz="4000" b="1" dirty="0">
                <a:solidFill>
                  <a:srgbClr val="FF0000"/>
                </a:solidFill>
                <a:latin typeface="Times New Roman" pitchFamily="18" charset="0"/>
                <a:ea typeface="+mn-ea"/>
                <a:cs typeface="Times New Roman" pitchFamily="18" charset="0"/>
              </a:rPr>
              <a:t> </a:t>
            </a:r>
            <a:r>
              <a:rPr lang="en-US" sz="4000" b="1" dirty="0" err="1">
                <a:solidFill>
                  <a:srgbClr val="FF0000"/>
                </a:solidFill>
                <a:latin typeface="Times New Roman" pitchFamily="18" charset="0"/>
                <a:ea typeface="+mn-ea"/>
                <a:cs typeface="Times New Roman" pitchFamily="18" charset="0"/>
              </a:rPr>
              <a:t>về</a:t>
            </a:r>
            <a:r>
              <a:rPr lang="en-US" sz="4000" b="1" dirty="0">
                <a:solidFill>
                  <a:srgbClr val="FF0000"/>
                </a:solidFill>
                <a:latin typeface="Times New Roman" pitchFamily="18" charset="0"/>
                <a:ea typeface="+mn-ea"/>
                <a:cs typeface="Times New Roman" pitchFamily="18" charset="0"/>
              </a:rPr>
              <a:t> QPPL</a:t>
            </a:r>
            <a:endParaRPr lang="en-GB" sz="4000" b="1" dirty="0">
              <a:solidFill>
                <a:srgbClr val="FF0000"/>
              </a:solidFill>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457200" y="1295401"/>
            <a:ext cx="8229600" cy="5257800"/>
          </a:xfrm>
        </p:spPr>
        <p:txBody>
          <a:bodyPr>
            <a:normAutofit/>
          </a:bodyPr>
          <a:lstStyle/>
          <a:p>
            <a:pPr algn="just">
              <a:spcBef>
                <a:spcPts val="1800"/>
              </a:spcBef>
              <a:buFontTx/>
              <a:buChar char="-"/>
            </a:pPr>
            <a:r>
              <a:rPr lang="en-US" sz="4000" b="1" dirty="0" smtClean="0">
                <a:solidFill>
                  <a:srgbClr val="3333FF"/>
                </a:solidFill>
                <a:latin typeface="Times New Roman" pitchFamily="18" charset="0"/>
                <a:cs typeface="Times New Roman" pitchFamily="18" charset="0"/>
              </a:rPr>
              <a:t>QPPL </a:t>
            </a:r>
            <a:r>
              <a:rPr lang="en-US" sz="4000" b="1" dirty="0" err="1">
                <a:solidFill>
                  <a:srgbClr val="3333FF"/>
                </a:solidFill>
                <a:latin typeface="Times New Roman" pitchFamily="18" charset="0"/>
                <a:cs typeface="Times New Roman" pitchFamily="18" charset="0"/>
              </a:rPr>
              <a:t>dân</a:t>
            </a:r>
            <a:r>
              <a:rPr lang="en-US" sz="4000" b="1" dirty="0">
                <a:solidFill>
                  <a:srgbClr val="3333FF"/>
                </a:solidFill>
                <a:latin typeface="Times New Roman" pitchFamily="18" charset="0"/>
                <a:cs typeface="Times New Roman" pitchFamily="18" charset="0"/>
              </a:rPr>
              <a:t> </a:t>
            </a:r>
            <a:r>
              <a:rPr lang="en-US" sz="4000" b="1" dirty="0" err="1">
                <a:solidFill>
                  <a:srgbClr val="3333FF"/>
                </a:solidFill>
                <a:latin typeface="Times New Roman" pitchFamily="18" charset="0"/>
                <a:cs typeface="Times New Roman" pitchFamily="18" charset="0"/>
              </a:rPr>
              <a:t>sự</a:t>
            </a:r>
            <a:r>
              <a:rPr lang="en-US" sz="4000" b="1" dirty="0" smtClean="0">
                <a:solidFill>
                  <a:srgbClr val="3333FF"/>
                </a:solidFill>
                <a:latin typeface="Times New Roman" pitchFamily="18" charset="0"/>
                <a:cs typeface="Times New Roman" pitchFamily="18" charset="0"/>
              </a:rPr>
              <a:t>:</a:t>
            </a:r>
          </a:p>
          <a:p>
            <a:pPr marL="0" indent="0" algn="just">
              <a:spcBef>
                <a:spcPts val="1800"/>
              </a:spcBef>
              <a:buNone/>
            </a:pPr>
            <a:r>
              <a:rPr lang="en-US" sz="4000" b="1" i="1" dirty="0" smtClean="0">
                <a:solidFill>
                  <a:srgbClr val="3333FF"/>
                </a:solidFill>
                <a:latin typeface="Times New Roman" pitchFamily="18" charset="0"/>
                <a:cs typeface="Times New Roman" pitchFamily="18" charset="0"/>
              </a:rPr>
              <a:t>“</a:t>
            </a:r>
            <a:r>
              <a:rPr lang="en-US" sz="4000" b="1" i="1" dirty="0" err="1">
                <a:solidFill>
                  <a:srgbClr val="3333FF"/>
                </a:solidFill>
                <a:latin typeface="Times New Roman" pitchFamily="18" charset="0"/>
                <a:cs typeface="Times New Roman" pitchFamily="18" charset="0"/>
              </a:rPr>
              <a:t>Việc</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xác</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lập</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thực</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hiện</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chấm</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dứt</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quyền</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nghĩa</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vụ</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dân</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sự</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không</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được</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xâm</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phạm</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đến</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lợi</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ích</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quốc</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gia</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dân</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tộc</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lợi</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ích</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công</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cộng</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quyền</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và</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lợi</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ích</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hợp</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pháp</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của</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người</a:t>
            </a:r>
            <a:r>
              <a:rPr lang="en-US" sz="4000" b="1" i="1" dirty="0">
                <a:solidFill>
                  <a:srgbClr val="3333FF"/>
                </a:solidFill>
                <a:latin typeface="Times New Roman" pitchFamily="18" charset="0"/>
                <a:cs typeface="Times New Roman" pitchFamily="18" charset="0"/>
              </a:rPr>
              <a:t> </a:t>
            </a:r>
            <a:r>
              <a:rPr lang="en-US" sz="4000" b="1" i="1" dirty="0" err="1">
                <a:solidFill>
                  <a:srgbClr val="3333FF"/>
                </a:solidFill>
                <a:latin typeface="Times New Roman" pitchFamily="18" charset="0"/>
                <a:cs typeface="Times New Roman" pitchFamily="18" charset="0"/>
              </a:rPr>
              <a:t>khác</a:t>
            </a:r>
            <a:r>
              <a:rPr lang="en-US" sz="4000" b="1" i="1" dirty="0" smtClean="0">
                <a:solidFill>
                  <a:srgbClr val="3333FF"/>
                </a:solidFill>
                <a:latin typeface="Times New Roman" pitchFamily="18" charset="0"/>
                <a:cs typeface="Times New Roman" pitchFamily="18" charset="0"/>
              </a:rPr>
              <a:t>”.</a:t>
            </a:r>
          </a:p>
          <a:p>
            <a:pPr marL="0" indent="0" algn="just">
              <a:spcBef>
                <a:spcPts val="1800"/>
              </a:spcBef>
              <a:buNone/>
            </a:pPr>
            <a:endParaRPr lang="en-GB" sz="4000" b="1" dirty="0">
              <a:solidFill>
                <a:srgbClr val="3333FF"/>
              </a:solidFill>
              <a:latin typeface="Times New Roman" pitchFamily="18" charset="0"/>
              <a:cs typeface="Times New Roman" pitchFamily="18" charset="0"/>
            </a:endParaRPr>
          </a:p>
          <a:p>
            <a:pPr marL="0" indent="0">
              <a:buNone/>
            </a:pPr>
            <a:endParaRPr lang="en-GB" dirty="0"/>
          </a:p>
        </p:txBody>
      </p:sp>
    </p:spTree>
    <p:extLst>
      <p:ext uri="{BB962C8B-B14F-4D97-AF65-F5344CB8AC3E}">
        <p14:creationId xmlns:p14="http://schemas.microsoft.com/office/powerpoint/2010/main" val="2601669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lgn="just">
              <a:buNone/>
            </a:pPr>
            <a:r>
              <a:rPr lang="en-US" sz="3600" b="1" dirty="0">
                <a:solidFill>
                  <a:srgbClr val="3333FF"/>
                </a:solidFill>
                <a:latin typeface="Times New Roman" pitchFamily="18" charset="0"/>
                <a:cs typeface="Times New Roman" pitchFamily="18" charset="0"/>
              </a:rPr>
              <a:t>QPPL </a:t>
            </a:r>
            <a:r>
              <a:rPr lang="en-US" sz="3600" b="1" dirty="0" err="1">
                <a:solidFill>
                  <a:srgbClr val="3333FF"/>
                </a:solidFill>
                <a:latin typeface="Times New Roman" pitchFamily="18" charset="0"/>
                <a:cs typeface="Times New Roman" pitchFamily="18" charset="0"/>
              </a:rPr>
              <a:t>hôn</a:t>
            </a:r>
            <a:r>
              <a:rPr lang="en-US" sz="3600" b="1" dirty="0">
                <a:solidFill>
                  <a:srgbClr val="3333FF"/>
                </a:solidFill>
                <a:latin typeface="Times New Roman" pitchFamily="18" charset="0"/>
                <a:cs typeface="Times New Roman" pitchFamily="18" charset="0"/>
              </a:rPr>
              <a:t> </a:t>
            </a:r>
            <a:r>
              <a:rPr lang="en-US" sz="3600" b="1" dirty="0" err="1">
                <a:solidFill>
                  <a:srgbClr val="3333FF"/>
                </a:solidFill>
                <a:latin typeface="Times New Roman" pitchFamily="18" charset="0"/>
                <a:cs typeface="Times New Roman" pitchFamily="18" charset="0"/>
              </a:rPr>
              <a:t>nhân</a:t>
            </a:r>
            <a:r>
              <a:rPr lang="en-US" sz="3600" b="1" dirty="0">
                <a:solidFill>
                  <a:srgbClr val="3333FF"/>
                </a:solidFill>
                <a:latin typeface="Times New Roman" pitchFamily="18" charset="0"/>
                <a:cs typeface="Times New Roman" pitchFamily="18" charset="0"/>
              </a:rPr>
              <a:t> </a:t>
            </a:r>
            <a:r>
              <a:rPr lang="en-US" sz="3600" b="1" dirty="0" err="1">
                <a:solidFill>
                  <a:srgbClr val="3333FF"/>
                </a:solidFill>
                <a:latin typeface="Times New Roman" pitchFamily="18" charset="0"/>
                <a:cs typeface="Times New Roman" pitchFamily="18" charset="0"/>
              </a:rPr>
              <a:t>và</a:t>
            </a:r>
            <a:r>
              <a:rPr lang="en-US" sz="3600" b="1" dirty="0">
                <a:solidFill>
                  <a:srgbClr val="3333FF"/>
                </a:solidFill>
                <a:latin typeface="Times New Roman" pitchFamily="18" charset="0"/>
                <a:cs typeface="Times New Roman" pitchFamily="18" charset="0"/>
              </a:rPr>
              <a:t> </a:t>
            </a:r>
            <a:r>
              <a:rPr lang="en-US" sz="3600" b="1" dirty="0" err="1">
                <a:solidFill>
                  <a:srgbClr val="3333FF"/>
                </a:solidFill>
                <a:latin typeface="Times New Roman" pitchFamily="18" charset="0"/>
                <a:cs typeface="Times New Roman" pitchFamily="18" charset="0"/>
              </a:rPr>
              <a:t>gia</a:t>
            </a:r>
            <a:r>
              <a:rPr lang="en-US" sz="3600" b="1" dirty="0">
                <a:solidFill>
                  <a:srgbClr val="3333FF"/>
                </a:solidFill>
                <a:latin typeface="Times New Roman" pitchFamily="18" charset="0"/>
                <a:cs typeface="Times New Roman" pitchFamily="18" charset="0"/>
              </a:rPr>
              <a:t> </a:t>
            </a:r>
            <a:r>
              <a:rPr lang="en-US" sz="3600" b="1" dirty="0" err="1">
                <a:solidFill>
                  <a:srgbClr val="3333FF"/>
                </a:solidFill>
                <a:latin typeface="Times New Roman" pitchFamily="18" charset="0"/>
                <a:cs typeface="Times New Roman" pitchFamily="18" charset="0"/>
              </a:rPr>
              <a:t>đình</a:t>
            </a:r>
            <a:r>
              <a:rPr lang="en-US" sz="3600" b="1" i="1" dirty="0" smtClean="0">
                <a:solidFill>
                  <a:srgbClr val="3333FF"/>
                </a:solidFill>
                <a:latin typeface="Times New Roman" pitchFamily="18" charset="0"/>
                <a:cs typeface="Times New Roman" pitchFamily="18" charset="0"/>
              </a:rPr>
              <a:t>:</a:t>
            </a:r>
          </a:p>
          <a:p>
            <a:pPr marL="0" indent="0" algn="just">
              <a:buNone/>
            </a:pPr>
            <a:r>
              <a:rPr lang="en-US" sz="3600" b="1" i="1" dirty="0" smtClean="0">
                <a:solidFill>
                  <a:srgbClr val="3333FF"/>
                </a:solidFill>
                <a:latin typeface="Times New Roman" pitchFamily="18" charset="0"/>
                <a:cs typeface="Times New Roman" pitchFamily="18" charset="0"/>
              </a:rPr>
              <a:t>“</a:t>
            </a:r>
            <a:r>
              <a:rPr lang="en-US" sz="3600" b="1" i="1" dirty="0" err="1">
                <a:solidFill>
                  <a:srgbClr val="3333FF"/>
                </a:solidFill>
                <a:latin typeface="Times New Roman" pitchFamily="18" charset="0"/>
                <a:cs typeface="Times New Roman" pitchFamily="18" charset="0"/>
              </a:rPr>
              <a:t>Vợ</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chồng</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bình</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đẳng</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với</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nhau</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có</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quyền</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nghĩa</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vụ</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ngang</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nhau</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về</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mọi</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mặt</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trong</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gia</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đình</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trong</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việc</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thực</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hiện</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các</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quyền</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nghĩa</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vụ</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của</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công</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dân</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được</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quy</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định</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trong</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Hiến</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pháp</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Luật</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này</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và</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các</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luật</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khác</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có</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liên</a:t>
            </a:r>
            <a:r>
              <a:rPr lang="en-US" sz="3600" b="1" i="1" dirty="0">
                <a:solidFill>
                  <a:srgbClr val="3333FF"/>
                </a:solidFill>
                <a:latin typeface="Times New Roman" pitchFamily="18" charset="0"/>
                <a:cs typeface="Times New Roman" pitchFamily="18" charset="0"/>
              </a:rPr>
              <a:t> </a:t>
            </a:r>
            <a:r>
              <a:rPr lang="en-US" sz="3600" b="1" i="1" dirty="0" err="1">
                <a:solidFill>
                  <a:srgbClr val="3333FF"/>
                </a:solidFill>
                <a:latin typeface="Times New Roman" pitchFamily="18" charset="0"/>
                <a:cs typeface="Times New Roman" pitchFamily="18" charset="0"/>
              </a:rPr>
              <a:t>quan</a:t>
            </a:r>
            <a:r>
              <a:rPr lang="en-US" sz="3600" b="1" i="1" dirty="0">
                <a:solidFill>
                  <a:srgbClr val="3333FF"/>
                </a:solidFill>
                <a:latin typeface="Times New Roman" pitchFamily="18" charset="0"/>
                <a:cs typeface="Times New Roman" pitchFamily="18" charset="0"/>
              </a:rPr>
              <a:t>”.</a:t>
            </a:r>
            <a:endParaRPr lang="en-GB" sz="3600" b="1" i="1" dirty="0">
              <a:solidFill>
                <a:srgbClr val="3333FF"/>
              </a:solidFill>
              <a:latin typeface="Times New Roman" pitchFamily="18" charset="0"/>
              <a:cs typeface="Times New Roman" pitchFamily="18" charset="0"/>
            </a:endParaRPr>
          </a:p>
          <a:p>
            <a:pPr algn="just"/>
            <a:endParaRPr lang="en-GB" dirty="0"/>
          </a:p>
        </p:txBody>
      </p:sp>
    </p:spTree>
    <p:extLst>
      <p:ext uri="{BB962C8B-B14F-4D97-AF65-F5344CB8AC3E}">
        <p14:creationId xmlns:p14="http://schemas.microsoft.com/office/powerpoint/2010/main" val="2872856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3600" b="1" dirty="0">
                <a:solidFill>
                  <a:srgbClr val="FF0000"/>
                </a:solidFill>
                <a:latin typeface="Times New Roman" pitchFamily="18" charset="0"/>
                <a:cs typeface="Times New Roman" pitchFamily="18" charset="0"/>
              </a:rPr>
              <a:t>2</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Văn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bản</a:t>
            </a:r>
            <a:r>
              <a:rPr lang="en-US" sz="3600" b="1" dirty="0" smtClean="0">
                <a:solidFill>
                  <a:srgbClr val="FF0000"/>
                </a:solidFill>
                <a:latin typeface="Times New Roman" pitchFamily="18" charset="0"/>
                <a:cs typeface="Times New Roman" pitchFamily="18" charset="0"/>
              </a:rPr>
              <a:t> QPPL </a:t>
            </a:r>
            <a:r>
              <a:rPr lang="en-US" sz="3600" b="1" dirty="0" err="1" smtClean="0">
                <a:solidFill>
                  <a:srgbClr val="FF0000"/>
                </a:solidFill>
                <a:latin typeface="Times New Roman" pitchFamily="18" charset="0"/>
                <a:cs typeface="Times New Roman" pitchFamily="18" charset="0"/>
              </a:rPr>
              <a:t>là</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gì</a:t>
            </a:r>
            <a:r>
              <a:rPr lang="en-US" sz="3600" b="1" dirty="0" smtClean="0">
                <a:solidFill>
                  <a:srgbClr val="FF0000"/>
                </a:solidFill>
                <a:latin typeface="Times New Roman" pitchFamily="18" charset="0"/>
                <a:cs typeface="Times New Roman" pitchFamily="18" charset="0"/>
              </a:rPr>
              <a:t>?</a:t>
            </a:r>
          </a:p>
          <a:p>
            <a:pPr marL="0" indent="0">
              <a:buNone/>
            </a:pPr>
            <a:endParaRPr lang="en-US" b="1" dirty="0" smtClean="0">
              <a:solidFill>
                <a:srgbClr val="FF0000"/>
              </a:solidFill>
              <a:latin typeface="Times New Roman" pitchFamily="18" charset="0"/>
              <a:cs typeface="Times New Roman" pitchFamily="18" charset="0"/>
            </a:endParaRPr>
          </a:p>
          <a:p>
            <a:pPr marL="0" indent="0" algn="just">
              <a:buNone/>
            </a:pPr>
            <a:r>
              <a:rPr lang="vi-VN" b="1" dirty="0" smtClean="0">
                <a:solidFill>
                  <a:srgbClr val="3333FF"/>
                </a:solidFill>
                <a:latin typeface="Times New Roman" pitchFamily="18" charset="0"/>
                <a:cs typeface="Times New Roman" pitchFamily="18" charset="0"/>
              </a:rPr>
              <a:t>- </a:t>
            </a:r>
            <a:r>
              <a:rPr lang="vi-VN" sz="4000" b="1" dirty="0" smtClean="0">
                <a:solidFill>
                  <a:srgbClr val="3333FF"/>
                </a:solidFill>
                <a:latin typeface="Times New Roman" pitchFamily="18" charset="0"/>
                <a:cs typeface="Times New Roman" pitchFamily="18" charset="0"/>
              </a:rPr>
              <a:t>Văn </a:t>
            </a:r>
            <a:r>
              <a:rPr lang="vi-VN" sz="4000" b="1" dirty="0">
                <a:solidFill>
                  <a:srgbClr val="3333FF"/>
                </a:solidFill>
                <a:latin typeface="Times New Roman" pitchFamily="18" charset="0"/>
                <a:cs typeface="Times New Roman" pitchFamily="18" charset="0"/>
              </a:rPr>
              <a:t>bản quy phạm pháp luật </a:t>
            </a:r>
            <a:r>
              <a:rPr lang="vi-VN" sz="4000" b="1" dirty="0">
                <a:solidFill>
                  <a:srgbClr val="FF0000"/>
                </a:solidFill>
                <a:latin typeface="Times New Roman" pitchFamily="18" charset="0"/>
                <a:cs typeface="Times New Roman" pitchFamily="18" charset="0"/>
              </a:rPr>
              <a:t>là văn bản có chứa quy phạm pháp luật, </a:t>
            </a:r>
            <a:r>
              <a:rPr lang="vi-VN" sz="4000" b="1" dirty="0">
                <a:solidFill>
                  <a:srgbClr val="3333FF"/>
                </a:solidFill>
                <a:latin typeface="Times New Roman" pitchFamily="18" charset="0"/>
                <a:cs typeface="Times New Roman" pitchFamily="18" charset="0"/>
              </a:rPr>
              <a:t>được ban hành theo đúng thẩm quyền, hình thức, trình tự, thủ tục quy định trong Luật này.</a:t>
            </a:r>
          </a:p>
          <a:p>
            <a:pPr marL="0" indent="0" algn="just" fontAlgn="base">
              <a:buNone/>
            </a:pPr>
            <a:endParaRPr lang="vi-VN" b="1" dirty="0">
              <a:solidFill>
                <a:srgbClr val="3333FF"/>
              </a:solidFill>
              <a:latin typeface="Times New Roman" pitchFamily="18" charset="0"/>
              <a:cs typeface="Times New Roman" pitchFamily="18" charset="0"/>
            </a:endParaRPr>
          </a:p>
          <a:p>
            <a:pPr marL="0" indent="0">
              <a:buNone/>
            </a:pPr>
            <a:endParaRPr lang="vi-VN" b="1" dirty="0">
              <a:solidFill>
                <a:srgbClr val="3333FF"/>
              </a:solidFill>
              <a:latin typeface="Times New Roman" pitchFamily="18" charset="0"/>
              <a:cs typeface="Times New Roman" pitchFamily="18" charset="0"/>
            </a:endParaRPr>
          </a:p>
        </p:txBody>
      </p:sp>
    </p:spTree>
    <p:extLst>
      <p:ext uri="{BB962C8B-B14F-4D97-AF65-F5344CB8AC3E}">
        <p14:creationId xmlns:p14="http://schemas.microsoft.com/office/powerpoint/2010/main" val="3540711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199"/>
            <a:ext cx="8229600" cy="5105401"/>
          </a:xfrm>
        </p:spPr>
        <p:txBody>
          <a:bodyPr/>
          <a:lstStyle/>
          <a:p>
            <a:pPr marL="0" indent="0" algn="just">
              <a:buNone/>
            </a:pPr>
            <a:r>
              <a:rPr lang="vi-VN" sz="4000" b="1" dirty="0">
                <a:solidFill>
                  <a:srgbClr val="3333FF"/>
                </a:solidFill>
                <a:latin typeface="Times New Roman" pitchFamily="18" charset="0"/>
                <a:cs typeface="Times New Roman" pitchFamily="18" charset="0"/>
              </a:rPr>
              <a:t>Văn bản có chứa quy phạm, pháp luật nhưng được ban hành không đúng thẩm quyền, hình thức, trình tự, thủ tục quy định trong Luật này thì không phải là văn bản quy phạm pháp luật.</a:t>
            </a:r>
          </a:p>
          <a:p>
            <a:pPr marL="0" indent="0">
              <a:buNone/>
            </a:pPr>
            <a:endParaRPr lang="en-GB" dirty="0"/>
          </a:p>
        </p:txBody>
      </p:sp>
    </p:spTree>
    <p:extLst>
      <p:ext uri="{BB962C8B-B14F-4D97-AF65-F5344CB8AC3E}">
        <p14:creationId xmlns:p14="http://schemas.microsoft.com/office/powerpoint/2010/main" val="1590991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lgn="just">
              <a:buNone/>
            </a:pPr>
            <a:r>
              <a:rPr lang="vi-VN" sz="4000" b="1" dirty="0" smtClean="0">
                <a:solidFill>
                  <a:srgbClr val="FF0000"/>
                </a:solidFill>
                <a:latin typeface="Times New Roman" pitchFamily="18" charset="0"/>
                <a:cs typeface="Times New Roman" pitchFamily="18" charset="0"/>
              </a:rPr>
              <a:t> </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Ví</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dụ</a:t>
            </a:r>
            <a:r>
              <a:rPr lang="en-US" sz="4000" b="1" dirty="0" smtClean="0">
                <a:solidFill>
                  <a:srgbClr val="FF0000"/>
                </a:solidFill>
                <a:latin typeface="Times New Roman" pitchFamily="18" charset="0"/>
                <a:cs typeface="Times New Roman" pitchFamily="18" charset="0"/>
              </a:rPr>
              <a:t>:</a:t>
            </a:r>
            <a:r>
              <a:rPr lang="vi-VN" sz="4000" b="1" dirty="0" smtClean="0">
                <a:solidFill>
                  <a:srgbClr val="FF0000"/>
                </a:solidFill>
                <a:latin typeface="Times New Roman" pitchFamily="18" charset="0"/>
                <a:cs typeface="Times New Roman" pitchFamily="18" charset="0"/>
              </a:rPr>
              <a:t> </a:t>
            </a:r>
            <a:endParaRPr lang="en-US" sz="4000" b="1" dirty="0" smtClean="0">
              <a:solidFill>
                <a:srgbClr val="FF0000"/>
              </a:solidFill>
              <a:latin typeface="Times New Roman" pitchFamily="18" charset="0"/>
              <a:cs typeface="Times New Roman" pitchFamily="18" charset="0"/>
            </a:endParaRPr>
          </a:p>
          <a:p>
            <a:pPr marL="0" indent="0" algn="just">
              <a:buNone/>
            </a:pPr>
            <a:r>
              <a:rPr lang="en-US" sz="4000" b="1" dirty="0" err="1" smtClean="0">
                <a:solidFill>
                  <a:srgbClr val="3333FF"/>
                </a:solidFill>
                <a:latin typeface="Times New Roman" pitchFamily="18" charset="0"/>
                <a:cs typeface="Times New Roman" pitchFamily="18" charset="0"/>
              </a:rPr>
              <a:t>Quyết</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định</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số</a:t>
            </a:r>
            <a:r>
              <a:rPr lang="en-US" sz="4000" b="1" dirty="0" smtClean="0">
                <a:solidFill>
                  <a:srgbClr val="3333FF"/>
                </a:solidFill>
                <a:latin typeface="Times New Roman" pitchFamily="18" charset="0"/>
                <a:cs typeface="Times New Roman" pitchFamily="18" charset="0"/>
              </a:rPr>
              <a:t> 01/2022/QĐ-UBND </a:t>
            </a:r>
            <a:r>
              <a:rPr lang="en-US" sz="4000" b="1" dirty="0" err="1" smtClean="0">
                <a:solidFill>
                  <a:srgbClr val="3333FF"/>
                </a:solidFill>
                <a:latin typeface="Times New Roman" pitchFamily="18" charset="0"/>
                <a:cs typeface="Times New Roman" pitchFamily="18" charset="0"/>
              </a:rPr>
              <a:t>ngày</a:t>
            </a:r>
            <a:r>
              <a:rPr lang="en-US" sz="4000" b="1" dirty="0" smtClean="0">
                <a:solidFill>
                  <a:srgbClr val="3333FF"/>
                </a:solidFill>
                <a:latin typeface="Times New Roman" pitchFamily="18" charset="0"/>
                <a:cs typeface="Times New Roman" pitchFamily="18" charset="0"/>
              </a:rPr>
              <a:t> 15/4/2022 </a:t>
            </a:r>
            <a:r>
              <a:rPr lang="en-US" sz="4000" b="1" dirty="0" err="1" smtClean="0">
                <a:solidFill>
                  <a:srgbClr val="3333FF"/>
                </a:solidFill>
                <a:latin typeface="Times New Roman" pitchFamily="18" charset="0"/>
                <a:cs typeface="Times New Roman" pitchFamily="18" charset="0"/>
              </a:rPr>
              <a:t>của</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Ủy</a:t>
            </a:r>
            <a:r>
              <a:rPr lang="en-US" sz="4000" b="1" dirty="0" smtClean="0">
                <a:solidFill>
                  <a:srgbClr val="3333FF"/>
                </a:solidFill>
                <a:latin typeface="Times New Roman" pitchFamily="18" charset="0"/>
                <a:cs typeface="Times New Roman" pitchFamily="18" charset="0"/>
              </a:rPr>
              <a:t> ban </a:t>
            </a:r>
            <a:r>
              <a:rPr lang="en-US" sz="4000" b="1" dirty="0" err="1" smtClean="0">
                <a:solidFill>
                  <a:srgbClr val="3333FF"/>
                </a:solidFill>
                <a:latin typeface="Times New Roman" pitchFamily="18" charset="0"/>
                <a:cs typeface="Times New Roman" pitchFamily="18" charset="0"/>
              </a:rPr>
              <a:t>nhân</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dân</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quận</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Ngô</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Quyền</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quy</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định</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về</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chức</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năng</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nhiệm</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vụ</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quyền</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hạn</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và</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cơ</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cấu</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tổ</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chức</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của</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Phòng</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Tư</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pháp</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quận</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Ngô</a:t>
            </a:r>
            <a:r>
              <a:rPr lang="en-US" sz="4000" b="1" dirty="0" smtClean="0">
                <a:solidFill>
                  <a:srgbClr val="3333FF"/>
                </a:solidFill>
                <a:latin typeface="Times New Roman" pitchFamily="18" charset="0"/>
                <a:cs typeface="Times New Roman" pitchFamily="18" charset="0"/>
              </a:rPr>
              <a:t> </a:t>
            </a:r>
            <a:r>
              <a:rPr lang="en-US" sz="4000" b="1" dirty="0" err="1" smtClean="0">
                <a:solidFill>
                  <a:srgbClr val="3333FF"/>
                </a:solidFill>
                <a:latin typeface="Times New Roman" pitchFamily="18" charset="0"/>
                <a:cs typeface="Times New Roman" pitchFamily="18" charset="0"/>
              </a:rPr>
              <a:t>Quyền</a:t>
            </a:r>
            <a:r>
              <a:rPr lang="en-US" sz="4000" b="1" dirty="0" smtClean="0">
                <a:solidFill>
                  <a:srgbClr val="3333FF"/>
                </a:solidFill>
                <a:latin typeface="Times New Roman" pitchFamily="18" charset="0"/>
                <a:cs typeface="Times New Roman" pitchFamily="18" charset="0"/>
              </a:rPr>
              <a:t>.</a:t>
            </a:r>
          </a:p>
          <a:p>
            <a:pPr marL="0" indent="0" algn="just">
              <a:buNone/>
            </a:pPr>
            <a:endParaRPr lang="en-GB" sz="4000" dirty="0"/>
          </a:p>
        </p:txBody>
      </p:sp>
    </p:spTree>
    <p:extLst>
      <p:ext uri="{BB962C8B-B14F-4D97-AF65-F5344CB8AC3E}">
        <p14:creationId xmlns:p14="http://schemas.microsoft.com/office/powerpoint/2010/main" val="233099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2921</TotalTime>
  <Words>2150</Words>
  <Application>Microsoft Office PowerPoint</Application>
  <PresentationFormat>On-screen Show (4:3)</PresentationFormat>
  <Paragraphs>105</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Chuyên đề Truyền thông chính sách  trong quá trình xây dựng văn bản  quy phạm pháp luật</vt:lpstr>
      <vt:lpstr>Bố cục chuyên đề</vt:lpstr>
      <vt:lpstr>Phần 1. Tìm hiểu một số khái niệm</vt:lpstr>
      <vt:lpstr>Đặc điểm của QPPL</vt:lpstr>
      <vt:lpstr>Một số ví dụ về QPPL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XÂY DỰNG, BAN HÀNH QUYẾT ĐỊNH CỦA UBND CẤP HUYỆN</vt:lpstr>
      <vt:lpstr>PowerPoint Presentation</vt:lpstr>
      <vt:lpstr>PowerPoint Presentation</vt:lpstr>
      <vt:lpstr>PowerPoint Presentation</vt:lpstr>
      <vt:lpstr>PowerPoint Presentation</vt:lpstr>
      <vt:lpstr> Bước 2: Tổ chức lấy ý kiến góp ý vào  dự thảo Quyết định</vt:lpstr>
      <vt:lpstr>PowerPoint Presentation</vt:lpstr>
      <vt:lpstr>Truyền thông chính sách  theo Quyết định số 407/QĐ-TTG</vt:lpstr>
      <vt:lpstr>Chính sách có tác động lớn đến xã hội   đảm bảo các tiêu chí sau:</vt:lpstr>
      <vt:lpstr>PowerPoint Presentation</vt:lpstr>
      <vt:lpstr>PowerPoint Presentation</vt:lpstr>
      <vt:lpstr>Xây dựng tài liệu  để truyền thông dự thảo </vt:lpstr>
      <vt:lpstr>Nội dung truyền thông  </vt:lpstr>
      <vt:lpstr>PowerPoint Presentation</vt:lpstr>
      <vt:lpstr>Hình thức truyền thông chính sách </vt:lpstr>
      <vt:lpstr>PowerPoint Presentation</vt:lpstr>
      <vt:lpstr>PowerPoint Presentation</vt:lpstr>
      <vt:lpstr>PowerPoint Presentation</vt:lpstr>
      <vt:lpstr> Bước 3: Thẩm định dự thảo Quyết định </vt:lpstr>
      <vt:lpstr>PowerPoint Presentation</vt:lpstr>
      <vt:lpstr>PowerPoint Presentation</vt:lpstr>
      <vt:lpstr>PowerPoint Presentation</vt:lpstr>
      <vt:lpstr>Bước 4: UBND cấp huyện xem xét, thông qua</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343</cp:revision>
  <dcterms:created xsi:type="dcterms:W3CDTF">2018-01-22T07:15:27Z</dcterms:created>
  <dcterms:modified xsi:type="dcterms:W3CDTF">2022-11-02T08:57:18Z</dcterms:modified>
</cp:coreProperties>
</file>